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7"/>
  </p:notesMasterIdLst>
  <p:handoutMasterIdLst>
    <p:handoutMasterId r:id="rId28"/>
  </p:handoutMasterIdLst>
  <p:sldIdLst>
    <p:sldId id="257" r:id="rId5"/>
    <p:sldId id="532" r:id="rId6"/>
    <p:sldId id="550" r:id="rId7"/>
    <p:sldId id="548" r:id="rId8"/>
    <p:sldId id="547" r:id="rId9"/>
    <p:sldId id="545" r:id="rId10"/>
    <p:sldId id="546" r:id="rId11"/>
    <p:sldId id="544" r:id="rId12"/>
    <p:sldId id="543" r:id="rId13"/>
    <p:sldId id="2147471937" r:id="rId14"/>
    <p:sldId id="2147471935" r:id="rId15"/>
    <p:sldId id="542" r:id="rId16"/>
    <p:sldId id="2147471923" r:id="rId17"/>
    <p:sldId id="2147471921" r:id="rId18"/>
    <p:sldId id="2147471922" r:id="rId19"/>
    <p:sldId id="2147471925" r:id="rId20"/>
    <p:sldId id="2147471933" r:id="rId21"/>
    <p:sldId id="2147471931" r:id="rId22"/>
    <p:sldId id="2147471920" r:id="rId23"/>
    <p:sldId id="520" r:id="rId24"/>
    <p:sldId id="541" r:id="rId25"/>
    <p:sldId id="2147471938" r:id="rId2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14987"/>
    <a:srgbClr val="ECA04F"/>
    <a:srgbClr val="D29500"/>
    <a:srgbClr val="EFA04F"/>
    <a:srgbClr val="2E59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4694"/>
  </p:normalViewPr>
  <p:slideViewPr>
    <p:cSldViewPr snapToGrid="0">
      <p:cViewPr varScale="1">
        <p:scale>
          <a:sx n="121" d="100"/>
          <a:sy n="121" d="100"/>
        </p:scale>
        <p:origin x="78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852"/>
    </p:cViewPr>
  </p:sorterViewPr>
  <p:notesViewPr>
    <p:cSldViewPr snapToGrid="0">
      <p:cViewPr varScale="1">
        <p:scale>
          <a:sx n="63" d="100"/>
          <a:sy n="63" d="100"/>
        </p:scale>
        <p:origin x="3134" y="5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image" Target="../media/image2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D23D9C5-59AF-4660-B68C-1E6488AD4160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 phldr="1"/>
      <dgm:spPr/>
    </dgm:pt>
    <dgm:pt modelId="{C1322E61-F590-476E-B7DF-62EA6FB15083}">
      <dgm:prSet phldrT="[Text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n-US" dirty="0"/>
            <a:t>Preprint of Secure DRS Mark </a:t>
          </a:r>
        </a:p>
      </dgm:t>
    </dgm:pt>
    <dgm:pt modelId="{50B9903C-4854-480E-BC49-BC8A1EC2E547}" type="parTrans" cxnId="{70D1655F-70B8-4C3E-B894-3F09148870CC}">
      <dgm:prSet/>
      <dgm:spPr/>
      <dgm:t>
        <a:bodyPr/>
        <a:lstStyle/>
        <a:p>
          <a:endParaRPr lang="en-BE"/>
        </a:p>
      </dgm:t>
    </dgm:pt>
    <dgm:pt modelId="{7761065F-DB8F-40CF-8771-95E42D99B172}" type="sibTrans" cxnId="{70D1655F-70B8-4C3E-B894-3F09148870CC}">
      <dgm:prSet/>
      <dgm:spPr/>
      <dgm:t>
        <a:bodyPr/>
        <a:lstStyle/>
        <a:p>
          <a:endParaRPr lang="en-BE"/>
        </a:p>
      </dgm:t>
    </dgm:pt>
    <dgm:pt modelId="{2A0C1F81-B65E-4FBD-8A77-F3CA84A90EC3}">
      <dgm:prSet phldrT="[Text]"/>
      <dgm:spPr/>
      <dgm:t>
        <a:bodyPr/>
        <a:lstStyle/>
        <a:p>
          <a:r>
            <a:rPr lang="en-US" dirty="0"/>
            <a:t>Control if Secure DRS Mark is present</a:t>
          </a:r>
          <a:endParaRPr lang="en-BE" dirty="0"/>
        </a:p>
      </dgm:t>
    </dgm:pt>
    <dgm:pt modelId="{4CC35A12-C4BA-4B85-A93E-C08719B71F94}" type="parTrans" cxnId="{5CD2BDFA-B30B-40DE-A1C4-F6554EDC2A2A}">
      <dgm:prSet/>
      <dgm:spPr/>
      <dgm:t>
        <a:bodyPr/>
        <a:lstStyle/>
        <a:p>
          <a:endParaRPr lang="en-BE"/>
        </a:p>
      </dgm:t>
    </dgm:pt>
    <dgm:pt modelId="{55BA1F85-0A6A-4AAC-A1F5-D478CAE5C0D0}" type="sibTrans" cxnId="{5CD2BDFA-B30B-40DE-A1C4-F6554EDC2A2A}">
      <dgm:prSet/>
      <dgm:spPr/>
      <dgm:t>
        <a:bodyPr/>
        <a:lstStyle/>
        <a:p>
          <a:endParaRPr lang="en-BE"/>
        </a:p>
      </dgm:t>
    </dgm:pt>
    <dgm:pt modelId="{8087029C-4145-4464-8113-8E886E2E7F4E}">
      <dgm:prSet phldrT="[Text]"/>
      <dgm:spPr/>
      <dgm:t>
        <a:bodyPr/>
        <a:lstStyle/>
        <a:p>
          <a:r>
            <a:rPr lang="en-US" dirty="0"/>
            <a:t>Activate Tax Stamp</a:t>
          </a:r>
          <a:endParaRPr lang="en-BE" dirty="0"/>
        </a:p>
      </dgm:t>
    </dgm:pt>
    <dgm:pt modelId="{7080E81A-636E-4FBC-AAC5-75433B09452E}" type="parTrans" cxnId="{B980DC0C-27D1-4F4E-A5FC-AA82FF807382}">
      <dgm:prSet/>
      <dgm:spPr/>
      <dgm:t>
        <a:bodyPr/>
        <a:lstStyle/>
        <a:p>
          <a:endParaRPr lang="en-BE"/>
        </a:p>
      </dgm:t>
    </dgm:pt>
    <dgm:pt modelId="{7B8E3646-4E16-4068-90B0-CC457DCFCD6E}" type="sibTrans" cxnId="{B980DC0C-27D1-4F4E-A5FC-AA82FF807382}">
      <dgm:prSet/>
      <dgm:spPr/>
      <dgm:t>
        <a:bodyPr/>
        <a:lstStyle/>
        <a:p>
          <a:endParaRPr lang="en-BE"/>
        </a:p>
      </dgm:t>
    </dgm:pt>
    <dgm:pt modelId="{B0E5F47C-3797-4BC2-BB65-42F9E3168665}">
      <dgm:prSet/>
      <dgm:spPr/>
      <dgm:t>
        <a:bodyPr/>
        <a:lstStyle/>
        <a:p>
          <a:r>
            <a:rPr lang="en-US"/>
            <a:t>Apply Tax Stamp or Print Secure DM</a:t>
          </a:r>
          <a:endParaRPr lang="en-BE" dirty="0"/>
        </a:p>
      </dgm:t>
    </dgm:pt>
    <dgm:pt modelId="{CDA36720-4C1D-40AC-9145-F07F84F915A2}" type="parTrans" cxnId="{FECD999F-B152-4007-894B-B1DE5D52D501}">
      <dgm:prSet/>
      <dgm:spPr/>
      <dgm:t>
        <a:bodyPr/>
        <a:lstStyle/>
        <a:p>
          <a:endParaRPr lang="en-BE"/>
        </a:p>
      </dgm:t>
    </dgm:pt>
    <dgm:pt modelId="{51138A0D-3D25-4D5B-9985-F1B3070B745F}" type="sibTrans" cxnId="{FECD999F-B152-4007-894B-B1DE5D52D501}">
      <dgm:prSet/>
      <dgm:spPr/>
      <dgm:t>
        <a:bodyPr/>
        <a:lstStyle/>
        <a:p>
          <a:endParaRPr lang="en-BE"/>
        </a:p>
      </dgm:t>
    </dgm:pt>
    <dgm:pt modelId="{4BA2FE2D-38D6-472F-987E-FB6D5C245D3B}">
      <dgm:prSet/>
      <dgm:spPr/>
      <dgm:t>
        <a:bodyPr/>
        <a:lstStyle/>
        <a:p>
          <a:r>
            <a:rPr lang="en-US" dirty="0"/>
            <a:t>Invoice Tax and Deposit Fee</a:t>
          </a:r>
          <a:endParaRPr lang="en-BE" dirty="0"/>
        </a:p>
      </dgm:t>
    </dgm:pt>
    <dgm:pt modelId="{F552A211-448D-4D56-9A78-21F727C3332B}" type="parTrans" cxnId="{32003073-6623-4E36-90AF-9016716461FD}">
      <dgm:prSet/>
      <dgm:spPr/>
      <dgm:t>
        <a:bodyPr/>
        <a:lstStyle/>
        <a:p>
          <a:endParaRPr lang="en-BE"/>
        </a:p>
      </dgm:t>
    </dgm:pt>
    <dgm:pt modelId="{22C9AFAD-DB41-47EB-9A2B-58495A388387}" type="sibTrans" cxnId="{32003073-6623-4E36-90AF-9016716461FD}">
      <dgm:prSet/>
      <dgm:spPr/>
      <dgm:t>
        <a:bodyPr/>
        <a:lstStyle/>
        <a:p>
          <a:endParaRPr lang="en-BE"/>
        </a:p>
      </dgm:t>
    </dgm:pt>
    <dgm:pt modelId="{DF0C3EBD-BC98-4AE5-A6F1-1D8F58CAA778}" type="pres">
      <dgm:prSet presAssocID="{0D23D9C5-59AF-4660-B68C-1E6488AD4160}" presName="CompostProcess" presStyleCnt="0">
        <dgm:presLayoutVars>
          <dgm:dir/>
          <dgm:resizeHandles val="exact"/>
        </dgm:presLayoutVars>
      </dgm:prSet>
      <dgm:spPr/>
    </dgm:pt>
    <dgm:pt modelId="{AE664298-39E2-483E-AB09-ACC9C6C94430}" type="pres">
      <dgm:prSet presAssocID="{0D23D9C5-59AF-4660-B68C-1E6488AD4160}" presName="arrow" presStyleLbl="bgShp" presStyleIdx="0" presStyleCnt="1"/>
      <dgm:spPr/>
    </dgm:pt>
    <dgm:pt modelId="{F7802A5B-3DE7-4802-9279-BAACDFC75B51}" type="pres">
      <dgm:prSet presAssocID="{0D23D9C5-59AF-4660-B68C-1E6488AD4160}" presName="linearProcess" presStyleCnt="0"/>
      <dgm:spPr/>
    </dgm:pt>
    <dgm:pt modelId="{DED608F7-6156-4A7F-BAE8-E56EE79CCE2B}" type="pres">
      <dgm:prSet presAssocID="{C1322E61-F590-476E-B7DF-62EA6FB15083}" presName="textNode" presStyleLbl="node1" presStyleIdx="0" presStyleCnt="5">
        <dgm:presLayoutVars>
          <dgm:bulletEnabled val="1"/>
        </dgm:presLayoutVars>
      </dgm:prSet>
      <dgm:spPr/>
    </dgm:pt>
    <dgm:pt modelId="{1157AA49-FFD4-40D1-B8C7-2D8950E3338F}" type="pres">
      <dgm:prSet presAssocID="{7761065F-DB8F-40CF-8771-95E42D99B172}" presName="sibTrans" presStyleCnt="0"/>
      <dgm:spPr/>
    </dgm:pt>
    <dgm:pt modelId="{10977ADF-333F-408C-88FE-192E1124E69B}" type="pres">
      <dgm:prSet presAssocID="{2A0C1F81-B65E-4FBD-8A77-F3CA84A90EC3}" presName="textNode" presStyleLbl="node1" presStyleIdx="1" presStyleCnt="5">
        <dgm:presLayoutVars>
          <dgm:bulletEnabled val="1"/>
        </dgm:presLayoutVars>
      </dgm:prSet>
      <dgm:spPr/>
    </dgm:pt>
    <dgm:pt modelId="{5771B063-AFAA-489D-95E6-4B42125CB77C}" type="pres">
      <dgm:prSet presAssocID="{55BA1F85-0A6A-4AAC-A1F5-D478CAE5C0D0}" presName="sibTrans" presStyleCnt="0"/>
      <dgm:spPr/>
    </dgm:pt>
    <dgm:pt modelId="{5B00060F-102E-4482-A0BD-DB8BC2CA9641}" type="pres">
      <dgm:prSet presAssocID="{B0E5F47C-3797-4BC2-BB65-42F9E3168665}" presName="textNode" presStyleLbl="node1" presStyleIdx="2" presStyleCnt="5">
        <dgm:presLayoutVars>
          <dgm:bulletEnabled val="1"/>
        </dgm:presLayoutVars>
      </dgm:prSet>
      <dgm:spPr/>
    </dgm:pt>
    <dgm:pt modelId="{D5EC56FC-6C66-4069-920F-938408B67AE5}" type="pres">
      <dgm:prSet presAssocID="{51138A0D-3D25-4D5B-9985-F1B3070B745F}" presName="sibTrans" presStyleCnt="0"/>
      <dgm:spPr/>
    </dgm:pt>
    <dgm:pt modelId="{184EF652-8838-427C-AA1E-50424C494ACF}" type="pres">
      <dgm:prSet presAssocID="{8087029C-4145-4464-8113-8E886E2E7F4E}" presName="textNode" presStyleLbl="node1" presStyleIdx="3" presStyleCnt="5">
        <dgm:presLayoutVars>
          <dgm:bulletEnabled val="1"/>
        </dgm:presLayoutVars>
      </dgm:prSet>
      <dgm:spPr/>
    </dgm:pt>
    <dgm:pt modelId="{6D4D86D4-4E7A-493C-A204-E1F914A740F8}" type="pres">
      <dgm:prSet presAssocID="{7B8E3646-4E16-4068-90B0-CC457DCFCD6E}" presName="sibTrans" presStyleCnt="0"/>
      <dgm:spPr/>
    </dgm:pt>
    <dgm:pt modelId="{89499E23-B4C2-4316-ACF7-64771844D541}" type="pres">
      <dgm:prSet presAssocID="{4BA2FE2D-38D6-472F-987E-FB6D5C245D3B}" presName="textNode" presStyleLbl="node1" presStyleIdx="4" presStyleCnt="5">
        <dgm:presLayoutVars>
          <dgm:bulletEnabled val="1"/>
        </dgm:presLayoutVars>
      </dgm:prSet>
      <dgm:spPr/>
    </dgm:pt>
  </dgm:ptLst>
  <dgm:cxnLst>
    <dgm:cxn modelId="{E403720B-4FD4-4A97-A1D0-90DC8DC99B22}" type="presOf" srcId="{8087029C-4145-4464-8113-8E886E2E7F4E}" destId="{184EF652-8838-427C-AA1E-50424C494ACF}" srcOrd="0" destOrd="0" presId="urn:microsoft.com/office/officeart/2005/8/layout/hProcess9"/>
    <dgm:cxn modelId="{B980DC0C-27D1-4F4E-A5FC-AA82FF807382}" srcId="{0D23D9C5-59AF-4660-B68C-1E6488AD4160}" destId="{8087029C-4145-4464-8113-8E886E2E7F4E}" srcOrd="3" destOrd="0" parTransId="{7080E81A-636E-4FBC-AAC5-75433B09452E}" sibTransId="{7B8E3646-4E16-4068-90B0-CC457DCFCD6E}"/>
    <dgm:cxn modelId="{126BB11B-1B1E-44F5-8032-1C744869A336}" type="presOf" srcId="{B0E5F47C-3797-4BC2-BB65-42F9E3168665}" destId="{5B00060F-102E-4482-A0BD-DB8BC2CA9641}" srcOrd="0" destOrd="0" presId="urn:microsoft.com/office/officeart/2005/8/layout/hProcess9"/>
    <dgm:cxn modelId="{C699835E-B09D-4B76-95FF-D0A504F8885E}" type="presOf" srcId="{0D23D9C5-59AF-4660-B68C-1E6488AD4160}" destId="{DF0C3EBD-BC98-4AE5-A6F1-1D8F58CAA778}" srcOrd="0" destOrd="0" presId="urn:microsoft.com/office/officeart/2005/8/layout/hProcess9"/>
    <dgm:cxn modelId="{70D1655F-70B8-4C3E-B894-3F09148870CC}" srcId="{0D23D9C5-59AF-4660-B68C-1E6488AD4160}" destId="{C1322E61-F590-476E-B7DF-62EA6FB15083}" srcOrd="0" destOrd="0" parTransId="{50B9903C-4854-480E-BC49-BC8A1EC2E547}" sibTransId="{7761065F-DB8F-40CF-8771-95E42D99B172}"/>
    <dgm:cxn modelId="{32003073-6623-4E36-90AF-9016716461FD}" srcId="{0D23D9C5-59AF-4660-B68C-1E6488AD4160}" destId="{4BA2FE2D-38D6-472F-987E-FB6D5C245D3B}" srcOrd="4" destOrd="0" parTransId="{F552A211-448D-4D56-9A78-21F727C3332B}" sibTransId="{22C9AFAD-DB41-47EB-9A2B-58495A388387}"/>
    <dgm:cxn modelId="{3E198276-F8B2-4AF7-B76B-CDD9B8393F21}" type="presOf" srcId="{C1322E61-F590-476E-B7DF-62EA6FB15083}" destId="{DED608F7-6156-4A7F-BAE8-E56EE79CCE2B}" srcOrd="0" destOrd="0" presId="urn:microsoft.com/office/officeart/2005/8/layout/hProcess9"/>
    <dgm:cxn modelId="{FECD999F-B152-4007-894B-B1DE5D52D501}" srcId="{0D23D9C5-59AF-4660-B68C-1E6488AD4160}" destId="{B0E5F47C-3797-4BC2-BB65-42F9E3168665}" srcOrd="2" destOrd="0" parTransId="{CDA36720-4C1D-40AC-9145-F07F84F915A2}" sibTransId="{51138A0D-3D25-4D5B-9985-F1B3070B745F}"/>
    <dgm:cxn modelId="{0B8FF2D8-DBCB-4CE4-BCD4-17EE2394DD77}" type="presOf" srcId="{4BA2FE2D-38D6-472F-987E-FB6D5C245D3B}" destId="{89499E23-B4C2-4316-ACF7-64771844D541}" srcOrd="0" destOrd="0" presId="urn:microsoft.com/office/officeart/2005/8/layout/hProcess9"/>
    <dgm:cxn modelId="{7227F4E1-0B5E-4564-B9E9-4226DD52CA42}" type="presOf" srcId="{2A0C1F81-B65E-4FBD-8A77-F3CA84A90EC3}" destId="{10977ADF-333F-408C-88FE-192E1124E69B}" srcOrd="0" destOrd="0" presId="urn:microsoft.com/office/officeart/2005/8/layout/hProcess9"/>
    <dgm:cxn modelId="{5CD2BDFA-B30B-40DE-A1C4-F6554EDC2A2A}" srcId="{0D23D9C5-59AF-4660-B68C-1E6488AD4160}" destId="{2A0C1F81-B65E-4FBD-8A77-F3CA84A90EC3}" srcOrd="1" destOrd="0" parTransId="{4CC35A12-C4BA-4B85-A93E-C08719B71F94}" sibTransId="{55BA1F85-0A6A-4AAC-A1F5-D478CAE5C0D0}"/>
    <dgm:cxn modelId="{82336337-C4D2-40EB-AF48-CE1B39C5825B}" type="presParOf" srcId="{DF0C3EBD-BC98-4AE5-A6F1-1D8F58CAA778}" destId="{AE664298-39E2-483E-AB09-ACC9C6C94430}" srcOrd="0" destOrd="0" presId="urn:microsoft.com/office/officeart/2005/8/layout/hProcess9"/>
    <dgm:cxn modelId="{6B2F329E-A669-4F61-A619-B64D5F6D2F1D}" type="presParOf" srcId="{DF0C3EBD-BC98-4AE5-A6F1-1D8F58CAA778}" destId="{F7802A5B-3DE7-4802-9279-BAACDFC75B51}" srcOrd="1" destOrd="0" presId="urn:microsoft.com/office/officeart/2005/8/layout/hProcess9"/>
    <dgm:cxn modelId="{15E4ECF6-076D-40EE-AC17-852B933DDFD6}" type="presParOf" srcId="{F7802A5B-3DE7-4802-9279-BAACDFC75B51}" destId="{DED608F7-6156-4A7F-BAE8-E56EE79CCE2B}" srcOrd="0" destOrd="0" presId="urn:microsoft.com/office/officeart/2005/8/layout/hProcess9"/>
    <dgm:cxn modelId="{97571643-9D84-48A6-815D-7EF6BD77C8AE}" type="presParOf" srcId="{F7802A5B-3DE7-4802-9279-BAACDFC75B51}" destId="{1157AA49-FFD4-40D1-B8C7-2D8950E3338F}" srcOrd="1" destOrd="0" presId="urn:microsoft.com/office/officeart/2005/8/layout/hProcess9"/>
    <dgm:cxn modelId="{DC661792-0B22-4B2C-BFC1-FF467550CA21}" type="presParOf" srcId="{F7802A5B-3DE7-4802-9279-BAACDFC75B51}" destId="{10977ADF-333F-408C-88FE-192E1124E69B}" srcOrd="2" destOrd="0" presId="urn:microsoft.com/office/officeart/2005/8/layout/hProcess9"/>
    <dgm:cxn modelId="{1CF594A8-DA19-4DA6-BF15-59D798C5E633}" type="presParOf" srcId="{F7802A5B-3DE7-4802-9279-BAACDFC75B51}" destId="{5771B063-AFAA-489D-95E6-4B42125CB77C}" srcOrd="3" destOrd="0" presId="urn:microsoft.com/office/officeart/2005/8/layout/hProcess9"/>
    <dgm:cxn modelId="{975D2EE2-68AA-4837-AA4B-A9D3F59EC6F5}" type="presParOf" srcId="{F7802A5B-3DE7-4802-9279-BAACDFC75B51}" destId="{5B00060F-102E-4482-A0BD-DB8BC2CA9641}" srcOrd="4" destOrd="0" presId="urn:microsoft.com/office/officeart/2005/8/layout/hProcess9"/>
    <dgm:cxn modelId="{DB3C7E0A-D17F-4AE3-9D7A-51605C110E0A}" type="presParOf" srcId="{F7802A5B-3DE7-4802-9279-BAACDFC75B51}" destId="{D5EC56FC-6C66-4069-920F-938408B67AE5}" srcOrd="5" destOrd="0" presId="urn:microsoft.com/office/officeart/2005/8/layout/hProcess9"/>
    <dgm:cxn modelId="{3A736C2E-9D4A-4553-A7CA-C718A3305286}" type="presParOf" srcId="{F7802A5B-3DE7-4802-9279-BAACDFC75B51}" destId="{184EF652-8838-427C-AA1E-50424C494ACF}" srcOrd="6" destOrd="0" presId="urn:microsoft.com/office/officeart/2005/8/layout/hProcess9"/>
    <dgm:cxn modelId="{2E7365F8-1B85-42B4-98E0-FD32A5E79AD9}" type="presParOf" srcId="{F7802A5B-3DE7-4802-9279-BAACDFC75B51}" destId="{6D4D86D4-4E7A-493C-A204-E1F914A740F8}" srcOrd="7" destOrd="0" presId="urn:microsoft.com/office/officeart/2005/8/layout/hProcess9"/>
    <dgm:cxn modelId="{8ED3A206-C5F4-4595-9A24-7B56ADC9D825}" type="presParOf" srcId="{F7802A5B-3DE7-4802-9279-BAACDFC75B51}" destId="{89499E23-B4C2-4316-ACF7-64771844D541}" srcOrd="8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C883996-BA00-40C9-BDAB-1F260A701E5E}" type="doc">
      <dgm:prSet loTypeId="urn:microsoft.com/office/officeart/2008/layout/TitlePictureLineup" loCatId="picture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D540FF7-CA0B-451E-93E9-FF487E51FB20}">
      <dgm:prSet phldrT="[Text]"/>
      <dgm:spPr/>
      <dgm:t>
        <a:bodyPr/>
        <a:lstStyle/>
        <a:p>
          <a:r>
            <a:rPr lang="en-US" dirty="0"/>
            <a:t>Environmental Impact</a:t>
          </a:r>
        </a:p>
      </dgm:t>
    </dgm:pt>
    <dgm:pt modelId="{6A601276-BE1B-434E-80EF-06BE98E9F98F}" type="parTrans" cxnId="{862157DC-90E4-4D66-AFED-55F6954686F9}">
      <dgm:prSet/>
      <dgm:spPr/>
      <dgm:t>
        <a:bodyPr/>
        <a:lstStyle/>
        <a:p>
          <a:endParaRPr lang="en-US"/>
        </a:p>
      </dgm:t>
    </dgm:pt>
    <dgm:pt modelId="{F01F2F99-CCEB-480D-BED1-7C731BA20F1C}" type="sibTrans" cxnId="{862157DC-90E4-4D66-AFED-55F6954686F9}">
      <dgm:prSet/>
      <dgm:spPr/>
      <dgm:t>
        <a:bodyPr/>
        <a:lstStyle/>
        <a:p>
          <a:endParaRPr lang="en-US"/>
        </a:p>
      </dgm:t>
    </dgm:pt>
    <dgm:pt modelId="{0E4A8E16-921B-486C-94B3-DA120C1B58AC}">
      <dgm:prSet phldrT="[Text]"/>
      <dgm:spPr/>
      <dgm:t>
        <a:bodyPr/>
        <a:lstStyle/>
        <a:p>
          <a:r>
            <a:rPr lang="en-US" dirty="0"/>
            <a:t>Economic and Social Benefits</a:t>
          </a:r>
        </a:p>
      </dgm:t>
    </dgm:pt>
    <dgm:pt modelId="{6F2D6932-6C19-4217-9C9E-5BFA5F36BA77}" type="parTrans" cxnId="{5A1FB13E-08C7-4F4A-9FE4-856D7508536E}">
      <dgm:prSet/>
      <dgm:spPr/>
      <dgm:t>
        <a:bodyPr/>
        <a:lstStyle/>
        <a:p>
          <a:endParaRPr lang="en-US"/>
        </a:p>
      </dgm:t>
    </dgm:pt>
    <dgm:pt modelId="{BFF13E51-D407-447C-8732-E8E07056D308}" type="sibTrans" cxnId="{5A1FB13E-08C7-4F4A-9FE4-856D7508536E}">
      <dgm:prSet/>
      <dgm:spPr/>
      <dgm:t>
        <a:bodyPr/>
        <a:lstStyle/>
        <a:p>
          <a:endParaRPr lang="en-US"/>
        </a:p>
      </dgm:t>
    </dgm:pt>
    <dgm:pt modelId="{0408637D-DDC0-4A14-91C0-42FF9D4DBF67}">
      <dgm:prSet phldrT="[Text]"/>
      <dgm:spPr/>
      <dgm:t>
        <a:bodyPr/>
        <a:lstStyle/>
        <a:p>
          <a:r>
            <a:rPr lang="en-US" dirty="0"/>
            <a:t>Community and Brand Advantages</a:t>
          </a:r>
        </a:p>
      </dgm:t>
    </dgm:pt>
    <dgm:pt modelId="{D326E749-5866-450A-8FAA-AB550016818A}" type="parTrans" cxnId="{C4ED2977-7555-4F57-9EB7-6BA56DABD8E0}">
      <dgm:prSet/>
      <dgm:spPr/>
      <dgm:t>
        <a:bodyPr/>
        <a:lstStyle/>
        <a:p>
          <a:endParaRPr lang="en-US"/>
        </a:p>
      </dgm:t>
    </dgm:pt>
    <dgm:pt modelId="{4D03E066-3EE1-4F68-9944-AEC0E5207EB4}" type="sibTrans" cxnId="{C4ED2977-7555-4F57-9EB7-6BA56DABD8E0}">
      <dgm:prSet/>
      <dgm:spPr/>
      <dgm:t>
        <a:bodyPr/>
        <a:lstStyle/>
        <a:p>
          <a:endParaRPr lang="en-US"/>
        </a:p>
      </dgm:t>
    </dgm:pt>
    <dgm:pt modelId="{F07B210A-5108-4682-9946-5C057554A4B5}" type="pres">
      <dgm:prSet presAssocID="{2C883996-BA00-40C9-BDAB-1F260A701E5E}" presName="Name0" presStyleCnt="0">
        <dgm:presLayoutVars>
          <dgm:dir/>
        </dgm:presLayoutVars>
      </dgm:prSet>
      <dgm:spPr/>
    </dgm:pt>
    <dgm:pt modelId="{A463475D-F6C9-424D-9596-A6ACF432078C}" type="pres">
      <dgm:prSet presAssocID="{AD540FF7-CA0B-451E-93E9-FF487E51FB20}" presName="composite" presStyleCnt="0"/>
      <dgm:spPr/>
    </dgm:pt>
    <dgm:pt modelId="{4ADCE1BF-B055-46BB-9938-7C7E4C3CCB27}" type="pres">
      <dgm:prSet presAssocID="{AD540FF7-CA0B-451E-93E9-FF487E51FB20}" presName="Accent" presStyleLbl="alignAcc1" presStyleIdx="0" presStyleCnt="3"/>
      <dgm:spPr/>
    </dgm:pt>
    <dgm:pt modelId="{003633C7-8FC0-4485-8636-2543890D6D5C}" type="pres">
      <dgm:prSet presAssocID="{AD540FF7-CA0B-451E-93E9-FF487E51FB20}" presName="Image" presStyleLbl="nod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</dgm:spPr>
    </dgm:pt>
    <dgm:pt modelId="{8AD2527D-9AE9-4762-AE55-76B24F00F7F0}" type="pres">
      <dgm:prSet presAssocID="{AD540FF7-CA0B-451E-93E9-FF487E51FB20}" presName="Child" presStyleLbl="revTx" presStyleIdx="0" presStyleCnt="3">
        <dgm:presLayoutVars>
          <dgm:bulletEnabled val="1"/>
        </dgm:presLayoutVars>
      </dgm:prSet>
      <dgm:spPr/>
    </dgm:pt>
    <dgm:pt modelId="{FDAC4382-DA06-415E-9A60-D51D51A803C8}" type="pres">
      <dgm:prSet presAssocID="{AD540FF7-CA0B-451E-93E9-FF487E51FB20}" presName="Parent" presStyleLbl="alignNode1" presStyleIdx="0" presStyleCnt="3">
        <dgm:presLayoutVars>
          <dgm:bulletEnabled val="1"/>
        </dgm:presLayoutVars>
      </dgm:prSet>
      <dgm:spPr/>
    </dgm:pt>
    <dgm:pt modelId="{A6ACE58D-DE3F-4CE8-80FE-5F3DFB1E0CEC}" type="pres">
      <dgm:prSet presAssocID="{F01F2F99-CCEB-480D-BED1-7C731BA20F1C}" presName="sibTrans" presStyleCnt="0"/>
      <dgm:spPr/>
    </dgm:pt>
    <dgm:pt modelId="{53DCD5D6-4AAF-44E9-8094-E78E6E7020AD}" type="pres">
      <dgm:prSet presAssocID="{0E4A8E16-921B-486C-94B3-DA120C1B58AC}" presName="composite" presStyleCnt="0"/>
      <dgm:spPr/>
    </dgm:pt>
    <dgm:pt modelId="{0019A2D4-DF32-4CA8-8DDF-A2CAE5C15EDC}" type="pres">
      <dgm:prSet presAssocID="{0E4A8E16-921B-486C-94B3-DA120C1B58AC}" presName="Accent" presStyleLbl="alignAcc1" presStyleIdx="1" presStyleCnt="3"/>
      <dgm:spPr/>
    </dgm:pt>
    <dgm:pt modelId="{740A9A88-02C8-41E9-A148-802DF5A282B2}" type="pres">
      <dgm:prSet presAssocID="{0E4A8E16-921B-486C-94B3-DA120C1B58AC}" presName="Image" presStyleLbl="nod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9000" r="-79000"/>
          </a:stretch>
        </a:blipFill>
      </dgm:spPr>
    </dgm:pt>
    <dgm:pt modelId="{8EB0CAB0-BE31-4DC4-9F3D-6FD450E59692}" type="pres">
      <dgm:prSet presAssocID="{0E4A8E16-921B-486C-94B3-DA120C1B58AC}" presName="Child" presStyleLbl="revTx" presStyleIdx="1" presStyleCnt="3">
        <dgm:presLayoutVars>
          <dgm:bulletEnabled val="1"/>
        </dgm:presLayoutVars>
      </dgm:prSet>
      <dgm:spPr/>
    </dgm:pt>
    <dgm:pt modelId="{2571257A-9D0C-4989-BDAF-8D4390D82580}" type="pres">
      <dgm:prSet presAssocID="{0E4A8E16-921B-486C-94B3-DA120C1B58AC}" presName="Parent" presStyleLbl="alignNode1" presStyleIdx="1" presStyleCnt="3">
        <dgm:presLayoutVars>
          <dgm:bulletEnabled val="1"/>
        </dgm:presLayoutVars>
      </dgm:prSet>
      <dgm:spPr/>
    </dgm:pt>
    <dgm:pt modelId="{5970CEED-4E3B-4F2B-999B-65D9FC1D3614}" type="pres">
      <dgm:prSet presAssocID="{BFF13E51-D407-447C-8732-E8E07056D308}" presName="sibTrans" presStyleCnt="0"/>
      <dgm:spPr/>
    </dgm:pt>
    <dgm:pt modelId="{6119B67E-111B-4422-8A9C-FBC147E9B36F}" type="pres">
      <dgm:prSet presAssocID="{0408637D-DDC0-4A14-91C0-42FF9D4DBF67}" presName="composite" presStyleCnt="0"/>
      <dgm:spPr/>
    </dgm:pt>
    <dgm:pt modelId="{23AC0251-C6B6-40D7-8C25-F569A646D74B}" type="pres">
      <dgm:prSet presAssocID="{0408637D-DDC0-4A14-91C0-42FF9D4DBF67}" presName="Accent" presStyleLbl="alignAcc1" presStyleIdx="2" presStyleCnt="3"/>
      <dgm:spPr/>
    </dgm:pt>
    <dgm:pt modelId="{1A92113A-92F3-46A7-BDFE-639E43A9D980}" type="pres">
      <dgm:prSet presAssocID="{0408637D-DDC0-4A14-91C0-42FF9D4DBF67}" presName="Image" presStyleLbl="nod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5000" r="-15000"/>
          </a:stretch>
        </a:blipFill>
      </dgm:spPr>
    </dgm:pt>
    <dgm:pt modelId="{B210FAE2-EDBB-4EC9-8C97-DA55B2017660}" type="pres">
      <dgm:prSet presAssocID="{0408637D-DDC0-4A14-91C0-42FF9D4DBF67}" presName="Child" presStyleLbl="revTx" presStyleIdx="2" presStyleCnt="3">
        <dgm:presLayoutVars>
          <dgm:bulletEnabled val="1"/>
        </dgm:presLayoutVars>
      </dgm:prSet>
      <dgm:spPr/>
    </dgm:pt>
    <dgm:pt modelId="{CCB9478D-42E6-476B-ABA4-6E4C57323AA9}" type="pres">
      <dgm:prSet presAssocID="{0408637D-DDC0-4A14-91C0-42FF9D4DBF67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F4923A16-05AD-41E2-8412-8FB91D02A4A5}" type="presOf" srcId="{0E4A8E16-921B-486C-94B3-DA120C1B58AC}" destId="{2571257A-9D0C-4989-BDAF-8D4390D82580}" srcOrd="0" destOrd="0" presId="urn:microsoft.com/office/officeart/2008/layout/TitlePictureLineup"/>
    <dgm:cxn modelId="{068FBB3C-F84B-4129-909D-8C3BB2876F27}" type="presOf" srcId="{AD540FF7-CA0B-451E-93E9-FF487E51FB20}" destId="{FDAC4382-DA06-415E-9A60-D51D51A803C8}" srcOrd="0" destOrd="0" presId="urn:microsoft.com/office/officeart/2008/layout/TitlePictureLineup"/>
    <dgm:cxn modelId="{5A1FB13E-08C7-4F4A-9FE4-856D7508536E}" srcId="{2C883996-BA00-40C9-BDAB-1F260A701E5E}" destId="{0E4A8E16-921B-486C-94B3-DA120C1B58AC}" srcOrd="1" destOrd="0" parTransId="{6F2D6932-6C19-4217-9C9E-5BFA5F36BA77}" sibTransId="{BFF13E51-D407-447C-8732-E8E07056D308}"/>
    <dgm:cxn modelId="{C4ED2977-7555-4F57-9EB7-6BA56DABD8E0}" srcId="{2C883996-BA00-40C9-BDAB-1F260A701E5E}" destId="{0408637D-DDC0-4A14-91C0-42FF9D4DBF67}" srcOrd="2" destOrd="0" parTransId="{D326E749-5866-450A-8FAA-AB550016818A}" sibTransId="{4D03E066-3EE1-4F68-9944-AEC0E5207EB4}"/>
    <dgm:cxn modelId="{A788A488-EA89-4398-B807-F42F649AEB44}" type="presOf" srcId="{0408637D-DDC0-4A14-91C0-42FF9D4DBF67}" destId="{CCB9478D-42E6-476B-ABA4-6E4C57323AA9}" srcOrd="0" destOrd="0" presId="urn:microsoft.com/office/officeart/2008/layout/TitlePictureLineup"/>
    <dgm:cxn modelId="{D1C77EA1-CD20-4293-B6FE-F840F53B9601}" type="presOf" srcId="{2C883996-BA00-40C9-BDAB-1F260A701E5E}" destId="{F07B210A-5108-4682-9946-5C057554A4B5}" srcOrd="0" destOrd="0" presId="urn:microsoft.com/office/officeart/2008/layout/TitlePictureLineup"/>
    <dgm:cxn modelId="{862157DC-90E4-4D66-AFED-55F6954686F9}" srcId="{2C883996-BA00-40C9-BDAB-1F260A701E5E}" destId="{AD540FF7-CA0B-451E-93E9-FF487E51FB20}" srcOrd="0" destOrd="0" parTransId="{6A601276-BE1B-434E-80EF-06BE98E9F98F}" sibTransId="{F01F2F99-CCEB-480D-BED1-7C731BA20F1C}"/>
    <dgm:cxn modelId="{F5C80645-2EE4-471A-A914-6E8F38AC3F65}" type="presParOf" srcId="{F07B210A-5108-4682-9946-5C057554A4B5}" destId="{A463475D-F6C9-424D-9596-A6ACF432078C}" srcOrd="0" destOrd="0" presId="urn:microsoft.com/office/officeart/2008/layout/TitlePictureLineup"/>
    <dgm:cxn modelId="{7E10EFE0-20C3-4399-9C15-D438262F4FCA}" type="presParOf" srcId="{A463475D-F6C9-424D-9596-A6ACF432078C}" destId="{4ADCE1BF-B055-46BB-9938-7C7E4C3CCB27}" srcOrd="0" destOrd="0" presId="urn:microsoft.com/office/officeart/2008/layout/TitlePictureLineup"/>
    <dgm:cxn modelId="{A71D9414-08E5-4BF2-B749-74EA23E9019B}" type="presParOf" srcId="{A463475D-F6C9-424D-9596-A6ACF432078C}" destId="{003633C7-8FC0-4485-8636-2543890D6D5C}" srcOrd="1" destOrd="0" presId="urn:microsoft.com/office/officeart/2008/layout/TitlePictureLineup"/>
    <dgm:cxn modelId="{66B26496-B69A-46C3-B687-828C0EC490DD}" type="presParOf" srcId="{A463475D-F6C9-424D-9596-A6ACF432078C}" destId="{8AD2527D-9AE9-4762-AE55-76B24F00F7F0}" srcOrd="2" destOrd="0" presId="urn:microsoft.com/office/officeart/2008/layout/TitlePictureLineup"/>
    <dgm:cxn modelId="{2840F5F1-BE59-4631-BBA7-0A24E0010B47}" type="presParOf" srcId="{A463475D-F6C9-424D-9596-A6ACF432078C}" destId="{FDAC4382-DA06-415E-9A60-D51D51A803C8}" srcOrd="3" destOrd="0" presId="urn:microsoft.com/office/officeart/2008/layout/TitlePictureLineup"/>
    <dgm:cxn modelId="{C1E4A106-3FBB-4A52-A8C7-C352CBA2823F}" type="presParOf" srcId="{F07B210A-5108-4682-9946-5C057554A4B5}" destId="{A6ACE58D-DE3F-4CE8-80FE-5F3DFB1E0CEC}" srcOrd="1" destOrd="0" presId="urn:microsoft.com/office/officeart/2008/layout/TitlePictureLineup"/>
    <dgm:cxn modelId="{498B2A61-F2FC-468F-9DAC-FC5BB2A8EB09}" type="presParOf" srcId="{F07B210A-5108-4682-9946-5C057554A4B5}" destId="{53DCD5D6-4AAF-44E9-8094-E78E6E7020AD}" srcOrd="2" destOrd="0" presId="urn:microsoft.com/office/officeart/2008/layout/TitlePictureLineup"/>
    <dgm:cxn modelId="{C16DBD31-DEF3-4446-A785-1CA962086269}" type="presParOf" srcId="{53DCD5D6-4AAF-44E9-8094-E78E6E7020AD}" destId="{0019A2D4-DF32-4CA8-8DDF-A2CAE5C15EDC}" srcOrd="0" destOrd="0" presId="urn:microsoft.com/office/officeart/2008/layout/TitlePictureLineup"/>
    <dgm:cxn modelId="{6259131F-5C58-4D0D-9D73-CD6EE524A36A}" type="presParOf" srcId="{53DCD5D6-4AAF-44E9-8094-E78E6E7020AD}" destId="{740A9A88-02C8-41E9-A148-802DF5A282B2}" srcOrd="1" destOrd="0" presId="urn:microsoft.com/office/officeart/2008/layout/TitlePictureLineup"/>
    <dgm:cxn modelId="{45E6EC0F-164E-4D69-8086-E95C35056ACC}" type="presParOf" srcId="{53DCD5D6-4AAF-44E9-8094-E78E6E7020AD}" destId="{8EB0CAB0-BE31-4DC4-9F3D-6FD450E59692}" srcOrd="2" destOrd="0" presId="urn:microsoft.com/office/officeart/2008/layout/TitlePictureLineup"/>
    <dgm:cxn modelId="{CE90A6B8-B297-43E6-AF40-DF0F4FB3F76B}" type="presParOf" srcId="{53DCD5D6-4AAF-44E9-8094-E78E6E7020AD}" destId="{2571257A-9D0C-4989-BDAF-8D4390D82580}" srcOrd="3" destOrd="0" presId="urn:microsoft.com/office/officeart/2008/layout/TitlePictureLineup"/>
    <dgm:cxn modelId="{4EB4F1BD-5D04-47F5-BB0D-F88C445CC7A5}" type="presParOf" srcId="{F07B210A-5108-4682-9946-5C057554A4B5}" destId="{5970CEED-4E3B-4F2B-999B-65D9FC1D3614}" srcOrd="3" destOrd="0" presId="urn:microsoft.com/office/officeart/2008/layout/TitlePictureLineup"/>
    <dgm:cxn modelId="{EFE6310E-D3A6-4BD9-8F24-ED9DE64B6CB2}" type="presParOf" srcId="{F07B210A-5108-4682-9946-5C057554A4B5}" destId="{6119B67E-111B-4422-8A9C-FBC147E9B36F}" srcOrd="4" destOrd="0" presId="urn:microsoft.com/office/officeart/2008/layout/TitlePictureLineup"/>
    <dgm:cxn modelId="{1A482504-7181-40D6-BAE8-D851FD90820B}" type="presParOf" srcId="{6119B67E-111B-4422-8A9C-FBC147E9B36F}" destId="{23AC0251-C6B6-40D7-8C25-F569A646D74B}" srcOrd="0" destOrd="0" presId="urn:microsoft.com/office/officeart/2008/layout/TitlePictureLineup"/>
    <dgm:cxn modelId="{08BB597E-2D0E-4B94-9906-647B7C42203E}" type="presParOf" srcId="{6119B67E-111B-4422-8A9C-FBC147E9B36F}" destId="{1A92113A-92F3-46A7-BDFE-639E43A9D980}" srcOrd="1" destOrd="0" presId="urn:microsoft.com/office/officeart/2008/layout/TitlePictureLineup"/>
    <dgm:cxn modelId="{8AFBB647-0EAD-49F8-9432-8C04FA5FEB57}" type="presParOf" srcId="{6119B67E-111B-4422-8A9C-FBC147E9B36F}" destId="{B210FAE2-EDBB-4EC9-8C97-DA55B2017660}" srcOrd="2" destOrd="0" presId="urn:microsoft.com/office/officeart/2008/layout/TitlePictureLineup"/>
    <dgm:cxn modelId="{7BEA87A0-EF8D-4FFD-B0B4-00A36CDB95D2}" type="presParOf" srcId="{6119B67E-111B-4422-8A9C-FBC147E9B36F}" destId="{CCB9478D-42E6-476B-ABA4-6E4C57323AA9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E664298-39E2-483E-AB09-ACC9C6C94430}">
      <dsp:nvSpPr>
        <dsp:cNvPr id="0" name=""/>
        <dsp:cNvSpPr/>
      </dsp:nvSpPr>
      <dsp:spPr>
        <a:xfrm>
          <a:off x="609599" y="0"/>
          <a:ext cx="6908800" cy="5418667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D608F7-6156-4A7F-BAE8-E56EE79CCE2B}">
      <dsp:nvSpPr>
        <dsp:cNvPr id="0" name=""/>
        <dsp:cNvSpPr/>
      </dsp:nvSpPr>
      <dsp:spPr>
        <a:xfrm>
          <a:off x="3571" y="1625600"/>
          <a:ext cx="1561703" cy="2167466"/>
        </a:xfrm>
        <a:prstGeom prst="roundRect">
          <a:avLst/>
        </a:prstGeom>
        <a:solidFill>
          <a:schemeClr val="accent5">
            <a:lumMod val="60000"/>
            <a:lumOff val="4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Preprint of Secure DRS Mark </a:t>
          </a:r>
        </a:p>
      </dsp:txBody>
      <dsp:txXfrm>
        <a:off x="79807" y="1701836"/>
        <a:ext cx="1409231" cy="2014994"/>
      </dsp:txXfrm>
    </dsp:sp>
    <dsp:sp modelId="{10977ADF-333F-408C-88FE-192E1124E69B}">
      <dsp:nvSpPr>
        <dsp:cNvPr id="0" name=""/>
        <dsp:cNvSpPr/>
      </dsp:nvSpPr>
      <dsp:spPr>
        <a:xfrm>
          <a:off x="1643360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Control if Secure DRS Mark is present</a:t>
          </a:r>
          <a:endParaRPr lang="en-BE" sz="2400" kern="1200" dirty="0"/>
        </a:p>
      </dsp:txBody>
      <dsp:txXfrm>
        <a:off x="1719596" y="1701836"/>
        <a:ext cx="1409231" cy="2014994"/>
      </dsp:txXfrm>
    </dsp:sp>
    <dsp:sp modelId="{5B00060F-102E-4482-A0BD-DB8BC2CA9641}">
      <dsp:nvSpPr>
        <dsp:cNvPr id="0" name=""/>
        <dsp:cNvSpPr/>
      </dsp:nvSpPr>
      <dsp:spPr>
        <a:xfrm>
          <a:off x="3283148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/>
            <a:t>Apply Tax Stamp or Print Secure DM</a:t>
          </a:r>
          <a:endParaRPr lang="en-BE" sz="2400" kern="1200" dirty="0"/>
        </a:p>
      </dsp:txBody>
      <dsp:txXfrm>
        <a:off x="3359384" y="1701836"/>
        <a:ext cx="1409231" cy="2014994"/>
      </dsp:txXfrm>
    </dsp:sp>
    <dsp:sp modelId="{184EF652-8838-427C-AA1E-50424C494ACF}">
      <dsp:nvSpPr>
        <dsp:cNvPr id="0" name=""/>
        <dsp:cNvSpPr/>
      </dsp:nvSpPr>
      <dsp:spPr>
        <a:xfrm>
          <a:off x="4922936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Activate Tax Stamp</a:t>
          </a:r>
          <a:endParaRPr lang="en-BE" sz="2400" kern="1200" dirty="0"/>
        </a:p>
      </dsp:txBody>
      <dsp:txXfrm>
        <a:off x="4999172" y="1701836"/>
        <a:ext cx="1409231" cy="2014994"/>
      </dsp:txXfrm>
    </dsp:sp>
    <dsp:sp modelId="{89499E23-B4C2-4316-ACF7-64771844D541}">
      <dsp:nvSpPr>
        <dsp:cNvPr id="0" name=""/>
        <dsp:cNvSpPr/>
      </dsp:nvSpPr>
      <dsp:spPr>
        <a:xfrm>
          <a:off x="6562724" y="1625600"/>
          <a:ext cx="1561703" cy="2167466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Invoice Tax and Deposit Fee</a:t>
          </a:r>
          <a:endParaRPr lang="en-BE" sz="2400" kern="1200" dirty="0"/>
        </a:p>
      </dsp:txBody>
      <dsp:txXfrm>
        <a:off x="6638960" y="1701836"/>
        <a:ext cx="1409231" cy="20149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ADCE1BF-B055-46BB-9938-7C7E4C3CCB27}">
      <dsp:nvSpPr>
        <dsp:cNvPr id="0" name=""/>
        <dsp:cNvSpPr/>
      </dsp:nvSpPr>
      <dsp:spPr>
        <a:xfrm>
          <a:off x="5266" y="755640"/>
          <a:ext cx="0" cy="593575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3633C7-8FC0-4485-8636-2543890D6D5C}">
      <dsp:nvSpPr>
        <dsp:cNvPr id="0" name=""/>
        <dsp:cNvSpPr/>
      </dsp:nvSpPr>
      <dsp:spPr>
        <a:xfrm>
          <a:off x="170147" y="953498"/>
          <a:ext cx="3121875" cy="2671088"/>
        </a:xfrm>
        <a:prstGeom prst="rect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26000" r="-26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AD2527D-9AE9-4762-AE55-76B24F00F7F0}">
      <dsp:nvSpPr>
        <dsp:cNvPr id="0" name=""/>
        <dsp:cNvSpPr/>
      </dsp:nvSpPr>
      <dsp:spPr>
        <a:xfrm>
          <a:off x="170147" y="3624586"/>
          <a:ext cx="3121875" cy="306680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AC4382-DA06-415E-9A60-D51D51A803C8}">
      <dsp:nvSpPr>
        <dsp:cNvPr id="0" name=""/>
        <dsp:cNvSpPr/>
      </dsp:nvSpPr>
      <dsp:spPr>
        <a:xfrm>
          <a:off x="5266" y="96112"/>
          <a:ext cx="3297639" cy="659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Environmental Impact</a:t>
          </a:r>
        </a:p>
      </dsp:txBody>
      <dsp:txXfrm>
        <a:off x="5266" y="96112"/>
        <a:ext cx="3297639" cy="659527"/>
      </dsp:txXfrm>
    </dsp:sp>
    <dsp:sp modelId="{0019A2D4-DF32-4CA8-8DDF-A2CAE5C15EDC}">
      <dsp:nvSpPr>
        <dsp:cNvPr id="0" name=""/>
        <dsp:cNvSpPr/>
      </dsp:nvSpPr>
      <dsp:spPr>
        <a:xfrm>
          <a:off x="3835839" y="755640"/>
          <a:ext cx="0" cy="593575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40A9A88-02C8-41E9-A148-802DF5A282B2}">
      <dsp:nvSpPr>
        <dsp:cNvPr id="0" name=""/>
        <dsp:cNvSpPr/>
      </dsp:nvSpPr>
      <dsp:spPr>
        <a:xfrm>
          <a:off x="4000721" y="953498"/>
          <a:ext cx="3121875" cy="2671088"/>
        </a:xfrm>
        <a:prstGeom prst="rect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9000" r="-79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EB0CAB0-BE31-4DC4-9F3D-6FD450E59692}">
      <dsp:nvSpPr>
        <dsp:cNvPr id="0" name=""/>
        <dsp:cNvSpPr/>
      </dsp:nvSpPr>
      <dsp:spPr>
        <a:xfrm>
          <a:off x="4000721" y="3624586"/>
          <a:ext cx="3121875" cy="306680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71257A-9D0C-4989-BDAF-8D4390D82580}">
      <dsp:nvSpPr>
        <dsp:cNvPr id="0" name=""/>
        <dsp:cNvSpPr/>
      </dsp:nvSpPr>
      <dsp:spPr>
        <a:xfrm>
          <a:off x="3835839" y="96112"/>
          <a:ext cx="3297639" cy="659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Economic and Social Benefits</a:t>
          </a:r>
        </a:p>
      </dsp:txBody>
      <dsp:txXfrm>
        <a:off x="3835839" y="96112"/>
        <a:ext cx="3297639" cy="659527"/>
      </dsp:txXfrm>
    </dsp:sp>
    <dsp:sp modelId="{23AC0251-C6B6-40D7-8C25-F569A646D74B}">
      <dsp:nvSpPr>
        <dsp:cNvPr id="0" name=""/>
        <dsp:cNvSpPr/>
      </dsp:nvSpPr>
      <dsp:spPr>
        <a:xfrm>
          <a:off x="7666412" y="755640"/>
          <a:ext cx="0" cy="5935751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92113A-92F3-46A7-BDFE-639E43A9D980}">
      <dsp:nvSpPr>
        <dsp:cNvPr id="0" name=""/>
        <dsp:cNvSpPr/>
      </dsp:nvSpPr>
      <dsp:spPr>
        <a:xfrm>
          <a:off x="7831294" y="953498"/>
          <a:ext cx="3121875" cy="2671088"/>
        </a:xfrm>
        <a:prstGeom prst="rect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15000" r="-1500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210FAE2-EDBB-4EC9-8C97-DA55B2017660}">
      <dsp:nvSpPr>
        <dsp:cNvPr id="0" name=""/>
        <dsp:cNvSpPr/>
      </dsp:nvSpPr>
      <dsp:spPr>
        <a:xfrm>
          <a:off x="7831294" y="3624586"/>
          <a:ext cx="3121875" cy="3066805"/>
        </a:xfrm>
        <a:prstGeom prst="rect">
          <a:avLst/>
        </a:prstGeom>
        <a:noFill/>
        <a:ln w="635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CB9478D-42E6-476B-ABA4-6E4C57323AA9}">
      <dsp:nvSpPr>
        <dsp:cNvPr id="0" name=""/>
        <dsp:cNvSpPr/>
      </dsp:nvSpPr>
      <dsp:spPr>
        <a:xfrm>
          <a:off x="7666412" y="96112"/>
          <a:ext cx="3297639" cy="659527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 dirty="0"/>
            <a:t>Community and Brand Advantages</a:t>
          </a:r>
        </a:p>
      </dsp:txBody>
      <dsp:txXfrm>
        <a:off x="7666412" y="96112"/>
        <a:ext cx="3297639" cy="6595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1382C32-BA3C-448B-9B30-CEC0858E2A3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F5222A9-071F-4613-9D00-2D74147360E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5B9C3F-CE18-48CE-9CBE-BA43D15613C2}" type="datetimeFigureOut">
              <a:rPr lang="en-GB" smtClean="0"/>
              <a:t>03/07/2024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79E4B4-B22C-42E2-BF68-817F5899BBC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B1BD2E3-1FB0-413A-A687-AD8E1C3A58C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3042E6E-2848-41B3-B079-95EC26E7EBC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33760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8B2FBE-D16A-154A-B924-3ED114F0C329}" type="datetimeFigureOut">
              <a:rPr lang="en-US" smtClean="0"/>
              <a:t>7/3/24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EAE0E9-C67E-9144-BFF3-F9544A677F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3920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EAE0E9-C67E-9144-BFF3-F9544A677FC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3233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84AE4F8-EEB8-48AB-BC6E-38B399D273C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189883" y="4396509"/>
            <a:ext cx="5669608" cy="1431636"/>
          </a:xfrm>
          <a:noFill/>
          <a:ln>
            <a:noFill/>
          </a:ln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8749527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rn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/>
          </p:cNvSpPr>
          <p:nvPr/>
        </p:nvSpPr>
        <p:spPr>
          <a:xfrm>
            <a:off x="9081759" y="633982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083687-197D-9348-B551-20C567E22E4E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17375" y="508563"/>
            <a:ext cx="9925688" cy="503049"/>
          </a:xfrm>
        </p:spPr>
        <p:txBody>
          <a:bodyPr>
            <a:noAutofit/>
          </a:bodyPr>
          <a:lstStyle>
            <a:lvl1pPr algn="l">
              <a:defRPr sz="2400" b="1" i="0">
                <a:solidFill>
                  <a:srgbClr val="EA1D2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5" name="Picture 4" descr="corner3_tiles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" y="5405776"/>
            <a:ext cx="1536585" cy="1452224"/>
          </a:xfrm>
          <a:prstGeom prst="rect">
            <a:avLst/>
          </a:prstGeom>
        </p:spPr>
      </p:pic>
      <p:sp>
        <p:nvSpPr>
          <p:cNvPr id="7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92651" y="1477740"/>
            <a:ext cx="7874000" cy="34967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658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>
        <p:fade/>
      </p:transition>
    </mc:Choice>
    <mc:Fallback xmlns="">
      <p:transition advTm="15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orner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 txBox="1">
            <a:spLocks/>
          </p:cNvSpPr>
          <p:nvPr/>
        </p:nvSpPr>
        <p:spPr>
          <a:xfrm>
            <a:off x="9081759" y="6339828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F083687-197D-9348-B551-20C567E22E4E}" type="slidenum">
              <a:rPr lang="en-US" sz="1000" smtClean="0">
                <a:solidFill>
                  <a:schemeClr val="bg1">
                    <a:lumMod val="65000"/>
                  </a:schemeClr>
                </a:solidFill>
              </a:rPr>
              <a:pPr algn="r"/>
              <a:t>‹#›</a:t>
            </a:fld>
            <a:endParaRPr lang="en-US" sz="10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17375" y="508563"/>
            <a:ext cx="9925688" cy="503049"/>
          </a:xfrm>
        </p:spPr>
        <p:txBody>
          <a:bodyPr>
            <a:noAutofit/>
          </a:bodyPr>
          <a:lstStyle>
            <a:lvl1pPr algn="l">
              <a:defRPr sz="2400" b="1" i="0">
                <a:solidFill>
                  <a:srgbClr val="EA1D20"/>
                </a:solidFill>
                <a:latin typeface="Arial"/>
                <a:cs typeface="Arial"/>
              </a:defRPr>
            </a:lvl1pPr>
          </a:lstStyle>
          <a:p>
            <a:r>
              <a:rPr lang="en-US" dirty="0"/>
              <a:t>Click to edit header</a:t>
            </a:r>
          </a:p>
        </p:txBody>
      </p:sp>
      <p:pic>
        <p:nvPicPr>
          <p:cNvPr id="5" name="Picture 4" descr="corner2_tiles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5406734"/>
            <a:ext cx="1592651" cy="1451267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0"/>
          </p:nvPr>
        </p:nvSpPr>
        <p:spPr>
          <a:xfrm>
            <a:off x="1592651" y="1477740"/>
            <a:ext cx="7874000" cy="3496733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6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81410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5000">
        <p:fade/>
      </p:transition>
    </mc:Choice>
    <mc:Fallback xmlns="">
      <p:transition advTm="15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02D1222-EE07-5646-BDE7-0222084F7749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9AC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object 6">
            <a:extLst>
              <a:ext uri="{FF2B5EF4-FFF2-40B4-BE49-F238E27FC236}">
                <a16:creationId xmlns:a16="http://schemas.microsoft.com/office/drawing/2014/main" id="{C078F62D-14A9-A747-92A2-6228B5821A6E}"/>
              </a:ext>
            </a:extLst>
          </p:cNvPr>
          <p:cNvGrpSpPr/>
          <p:nvPr userDrawn="1"/>
        </p:nvGrpSpPr>
        <p:grpSpPr>
          <a:xfrm>
            <a:off x="10977822" y="379216"/>
            <a:ext cx="1226878" cy="752240"/>
            <a:chOff x="18589747" y="585216"/>
            <a:chExt cx="1513205" cy="923290"/>
          </a:xfrm>
        </p:grpSpPr>
        <p:sp>
          <p:nvSpPr>
            <p:cNvPr id="4" name="object 7">
              <a:extLst>
                <a:ext uri="{FF2B5EF4-FFF2-40B4-BE49-F238E27FC236}">
                  <a16:creationId xmlns:a16="http://schemas.microsoft.com/office/drawing/2014/main" id="{D8A581D1-4522-B94C-9A9C-26779CE9C44A}"/>
                </a:ext>
              </a:extLst>
            </p:cNvPr>
            <p:cNvSpPr/>
            <p:nvPr/>
          </p:nvSpPr>
          <p:spPr>
            <a:xfrm>
              <a:off x="18827496" y="585215"/>
              <a:ext cx="1134110" cy="301625"/>
            </a:xfrm>
            <a:custGeom>
              <a:avLst/>
              <a:gdLst/>
              <a:ahLst/>
              <a:cxnLst/>
              <a:rect l="l" t="t" r="r" b="b"/>
              <a:pathLst>
                <a:path w="1134109" h="301625">
                  <a:moveTo>
                    <a:pt x="207695" y="0"/>
                  </a:moveTo>
                  <a:lnTo>
                    <a:pt x="0" y="0"/>
                  </a:lnTo>
                  <a:lnTo>
                    <a:pt x="0" y="193306"/>
                  </a:lnTo>
                  <a:lnTo>
                    <a:pt x="207695" y="193306"/>
                  </a:lnTo>
                  <a:lnTo>
                    <a:pt x="207695" y="0"/>
                  </a:lnTo>
                  <a:close/>
                </a:path>
                <a:path w="1134109" h="301625">
                  <a:moveTo>
                    <a:pt x="1133779" y="0"/>
                  </a:moveTo>
                  <a:lnTo>
                    <a:pt x="872680" y="0"/>
                  </a:lnTo>
                  <a:lnTo>
                    <a:pt x="872680" y="301383"/>
                  </a:lnTo>
                  <a:lnTo>
                    <a:pt x="1133779" y="301383"/>
                  </a:lnTo>
                  <a:lnTo>
                    <a:pt x="1133779" y="0"/>
                  </a:lnTo>
                  <a:close/>
                </a:path>
              </a:pathLst>
            </a:custGeom>
            <a:solidFill>
              <a:srgbClr val="EC2F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5" name="object 8">
              <a:extLst>
                <a:ext uri="{FF2B5EF4-FFF2-40B4-BE49-F238E27FC236}">
                  <a16:creationId xmlns:a16="http://schemas.microsoft.com/office/drawing/2014/main" id="{ADAD3DFD-C73D-DE4C-AF2F-415ABD695B6F}"/>
                </a:ext>
              </a:extLst>
            </p:cNvPr>
            <p:cNvSpPr/>
            <p:nvPr/>
          </p:nvSpPr>
          <p:spPr>
            <a:xfrm>
              <a:off x="19165823" y="585216"/>
              <a:ext cx="338455" cy="365760"/>
            </a:xfrm>
            <a:custGeom>
              <a:avLst/>
              <a:gdLst/>
              <a:ahLst/>
              <a:cxnLst/>
              <a:rect l="l" t="t" r="r" b="b"/>
              <a:pathLst>
                <a:path w="338455" h="365759">
                  <a:moveTo>
                    <a:pt x="338226" y="0"/>
                  </a:moveTo>
                  <a:lnTo>
                    <a:pt x="0" y="0"/>
                  </a:lnTo>
                  <a:lnTo>
                    <a:pt x="0" y="365544"/>
                  </a:lnTo>
                  <a:lnTo>
                    <a:pt x="338226" y="365544"/>
                  </a:lnTo>
                  <a:lnTo>
                    <a:pt x="338226" y="0"/>
                  </a:lnTo>
                  <a:close/>
                </a:path>
              </a:pathLst>
            </a:custGeom>
            <a:solidFill>
              <a:srgbClr val="86C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6" name="object 9">
              <a:extLst>
                <a:ext uri="{FF2B5EF4-FFF2-40B4-BE49-F238E27FC236}">
                  <a16:creationId xmlns:a16="http://schemas.microsoft.com/office/drawing/2014/main" id="{2F1970ED-4A9C-3B40-83FD-667B30CFEA14}"/>
                </a:ext>
              </a:extLst>
            </p:cNvPr>
            <p:cNvSpPr/>
            <p:nvPr/>
          </p:nvSpPr>
          <p:spPr>
            <a:xfrm>
              <a:off x="19959340" y="585216"/>
              <a:ext cx="139065" cy="27940"/>
            </a:xfrm>
            <a:custGeom>
              <a:avLst/>
              <a:gdLst/>
              <a:ahLst/>
              <a:cxnLst/>
              <a:rect l="l" t="t" r="r" b="b"/>
              <a:pathLst>
                <a:path w="139065" h="27940">
                  <a:moveTo>
                    <a:pt x="138925" y="0"/>
                  </a:moveTo>
                  <a:lnTo>
                    <a:pt x="0" y="0"/>
                  </a:lnTo>
                  <a:lnTo>
                    <a:pt x="0" y="27851"/>
                  </a:lnTo>
                  <a:lnTo>
                    <a:pt x="139026" y="27851"/>
                  </a:lnTo>
                  <a:lnTo>
                    <a:pt x="138925" y="0"/>
                  </a:lnTo>
                  <a:close/>
                </a:path>
              </a:pathLst>
            </a:custGeom>
            <a:solidFill>
              <a:srgbClr val="FFE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7" name="object 10">
              <a:extLst>
                <a:ext uri="{FF2B5EF4-FFF2-40B4-BE49-F238E27FC236}">
                  <a16:creationId xmlns:a16="http://schemas.microsoft.com/office/drawing/2014/main" id="{517363B8-CF23-5042-A357-19C3C185E754}"/>
                </a:ext>
              </a:extLst>
            </p:cNvPr>
            <p:cNvSpPr/>
            <p:nvPr/>
          </p:nvSpPr>
          <p:spPr>
            <a:xfrm>
              <a:off x="19956779" y="585216"/>
              <a:ext cx="4445" cy="27940"/>
            </a:xfrm>
            <a:custGeom>
              <a:avLst/>
              <a:gdLst/>
              <a:ahLst/>
              <a:cxnLst/>
              <a:rect l="l" t="t" r="r" b="b"/>
              <a:pathLst>
                <a:path w="4444" h="27940">
                  <a:moveTo>
                    <a:pt x="4152" y="0"/>
                  </a:moveTo>
                  <a:lnTo>
                    <a:pt x="0" y="0"/>
                  </a:lnTo>
                  <a:lnTo>
                    <a:pt x="0" y="27343"/>
                  </a:lnTo>
                  <a:lnTo>
                    <a:pt x="4152" y="27343"/>
                  </a:lnTo>
                  <a:lnTo>
                    <a:pt x="4152" y="0"/>
                  </a:lnTo>
                  <a:close/>
                </a:path>
              </a:pathLst>
            </a:custGeom>
            <a:solidFill>
              <a:srgbClr val="EC2E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8" name="object 11">
              <a:extLst>
                <a:ext uri="{FF2B5EF4-FFF2-40B4-BE49-F238E27FC236}">
                  <a16:creationId xmlns:a16="http://schemas.microsoft.com/office/drawing/2014/main" id="{9C74A3B6-EACB-7441-9708-63CDD4EE5A32}"/>
                </a:ext>
              </a:extLst>
            </p:cNvPr>
            <p:cNvSpPr/>
            <p:nvPr/>
          </p:nvSpPr>
          <p:spPr>
            <a:xfrm>
              <a:off x="19499579" y="585216"/>
              <a:ext cx="201295" cy="164465"/>
            </a:xfrm>
            <a:custGeom>
              <a:avLst/>
              <a:gdLst/>
              <a:ahLst/>
              <a:cxnLst/>
              <a:rect l="l" t="t" r="r" b="b"/>
              <a:pathLst>
                <a:path w="201294" h="164465">
                  <a:moveTo>
                    <a:pt x="200901" y="0"/>
                  </a:moveTo>
                  <a:lnTo>
                    <a:pt x="0" y="0"/>
                  </a:lnTo>
                  <a:lnTo>
                    <a:pt x="0" y="164363"/>
                  </a:lnTo>
                  <a:lnTo>
                    <a:pt x="200901" y="164363"/>
                  </a:lnTo>
                  <a:lnTo>
                    <a:pt x="200901" y="0"/>
                  </a:lnTo>
                  <a:close/>
                </a:path>
              </a:pathLst>
            </a:custGeom>
            <a:solidFill>
              <a:srgbClr val="FFE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9" name="object 12">
              <a:extLst>
                <a:ext uri="{FF2B5EF4-FFF2-40B4-BE49-F238E27FC236}">
                  <a16:creationId xmlns:a16="http://schemas.microsoft.com/office/drawing/2014/main" id="{C0208922-8159-BB43-85CB-B359314A2EB8}"/>
                </a:ext>
              </a:extLst>
            </p:cNvPr>
            <p:cNvSpPr/>
            <p:nvPr/>
          </p:nvSpPr>
          <p:spPr>
            <a:xfrm>
              <a:off x="18589739" y="585215"/>
              <a:ext cx="298450" cy="514350"/>
            </a:xfrm>
            <a:custGeom>
              <a:avLst/>
              <a:gdLst/>
              <a:ahLst/>
              <a:cxnLst/>
              <a:rect l="l" t="t" r="r" b="b"/>
              <a:pathLst>
                <a:path w="298450" h="514350">
                  <a:moveTo>
                    <a:pt x="190576" y="0"/>
                  </a:moveTo>
                  <a:lnTo>
                    <a:pt x="0" y="0"/>
                  </a:lnTo>
                  <a:lnTo>
                    <a:pt x="1181" y="328231"/>
                  </a:lnTo>
                  <a:lnTo>
                    <a:pt x="190576" y="328231"/>
                  </a:lnTo>
                  <a:lnTo>
                    <a:pt x="190576" y="0"/>
                  </a:lnTo>
                  <a:close/>
                </a:path>
                <a:path w="298450" h="514350">
                  <a:moveTo>
                    <a:pt x="298234" y="365379"/>
                  </a:moveTo>
                  <a:lnTo>
                    <a:pt x="153746" y="365379"/>
                  </a:lnTo>
                  <a:lnTo>
                    <a:pt x="153746" y="513918"/>
                  </a:lnTo>
                  <a:lnTo>
                    <a:pt x="298234" y="513918"/>
                  </a:lnTo>
                  <a:lnTo>
                    <a:pt x="298234" y="365379"/>
                  </a:lnTo>
                  <a:close/>
                </a:path>
              </a:pathLst>
            </a:custGeom>
            <a:solidFill>
              <a:srgbClr val="00B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0" name="object 13">
              <a:extLst>
                <a:ext uri="{FF2B5EF4-FFF2-40B4-BE49-F238E27FC236}">
                  <a16:creationId xmlns:a16="http://schemas.microsoft.com/office/drawing/2014/main" id="{5EF8F10A-702B-6E4B-B997-23AF9EA30E1F}"/>
                </a:ext>
              </a:extLst>
            </p:cNvPr>
            <p:cNvSpPr/>
            <p:nvPr/>
          </p:nvSpPr>
          <p:spPr>
            <a:xfrm>
              <a:off x="19321271" y="1181620"/>
              <a:ext cx="115570" cy="327025"/>
            </a:xfrm>
            <a:custGeom>
              <a:avLst/>
              <a:gdLst/>
              <a:ahLst/>
              <a:cxnLst/>
              <a:rect l="l" t="t" r="r" b="b"/>
              <a:pathLst>
                <a:path w="115569" h="327025">
                  <a:moveTo>
                    <a:pt x="115493" y="0"/>
                  </a:moveTo>
                  <a:lnTo>
                    <a:pt x="0" y="0"/>
                  </a:lnTo>
                  <a:lnTo>
                    <a:pt x="0" y="326580"/>
                  </a:lnTo>
                  <a:lnTo>
                    <a:pt x="115493" y="326580"/>
                  </a:lnTo>
                  <a:lnTo>
                    <a:pt x="115493" y="0"/>
                  </a:lnTo>
                  <a:close/>
                </a:path>
              </a:pathLst>
            </a:custGeom>
            <a:solidFill>
              <a:srgbClr val="FFE800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1" name="object 14">
              <a:extLst>
                <a:ext uri="{FF2B5EF4-FFF2-40B4-BE49-F238E27FC236}">
                  <a16:creationId xmlns:a16="http://schemas.microsoft.com/office/drawing/2014/main" id="{DDF6303E-B5EC-E84E-AAE7-4F00B442F24A}"/>
                </a:ext>
              </a:extLst>
            </p:cNvPr>
            <p:cNvSpPr/>
            <p:nvPr/>
          </p:nvSpPr>
          <p:spPr>
            <a:xfrm>
              <a:off x="19037540" y="956500"/>
              <a:ext cx="284480" cy="264160"/>
            </a:xfrm>
            <a:custGeom>
              <a:avLst/>
              <a:gdLst/>
              <a:ahLst/>
              <a:cxnLst/>
              <a:rect l="l" t="t" r="r" b="b"/>
              <a:pathLst>
                <a:path w="284480" h="264159">
                  <a:moveTo>
                    <a:pt x="283921" y="0"/>
                  </a:moveTo>
                  <a:lnTo>
                    <a:pt x="0" y="0"/>
                  </a:lnTo>
                  <a:lnTo>
                    <a:pt x="0" y="264159"/>
                  </a:lnTo>
                  <a:lnTo>
                    <a:pt x="283921" y="264159"/>
                  </a:lnTo>
                  <a:lnTo>
                    <a:pt x="283921" y="0"/>
                  </a:lnTo>
                  <a:close/>
                </a:path>
              </a:pathLst>
            </a:custGeom>
            <a:solidFill>
              <a:srgbClr val="00B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2" name="object 15">
              <a:extLst>
                <a:ext uri="{FF2B5EF4-FFF2-40B4-BE49-F238E27FC236}">
                  <a16:creationId xmlns:a16="http://schemas.microsoft.com/office/drawing/2014/main" id="{220DDD3A-5B1F-8B41-A96A-3AD9574073AA}"/>
                </a:ext>
              </a:extLst>
            </p:cNvPr>
            <p:cNvSpPr/>
            <p:nvPr/>
          </p:nvSpPr>
          <p:spPr>
            <a:xfrm>
              <a:off x="19591019" y="1060704"/>
              <a:ext cx="109855" cy="164465"/>
            </a:xfrm>
            <a:custGeom>
              <a:avLst/>
              <a:gdLst/>
              <a:ahLst/>
              <a:cxnLst/>
              <a:rect l="l" t="t" r="r" b="b"/>
              <a:pathLst>
                <a:path w="109855" h="164465">
                  <a:moveTo>
                    <a:pt x="109410" y="0"/>
                  </a:moveTo>
                  <a:lnTo>
                    <a:pt x="0" y="0"/>
                  </a:lnTo>
                  <a:lnTo>
                    <a:pt x="0" y="164439"/>
                  </a:lnTo>
                  <a:lnTo>
                    <a:pt x="109410" y="164439"/>
                  </a:lnTo>
                  <a:lnTo>
                    <a:pt x="109410" y="0"/>
                  </a:lnTo>
                  <a:close/>
                </a:path>
              </a:pathLst>
            </a:custGeom>
            <a:solidFill>
              <a:srgbClr val="EC2F2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3" name="object 16">
              <a:extLst>
                <a:ext uri="{FF2B5EF4-FFF2-40B4-BE49-F238E27FC236}">
                  <a16:creationId xmlns:a16="http://schemas.microsoft.com/office/drawing/2014/main" id="{113434A7-90B0-C445-908D-32C40F48F493}"/>
                </a:ext>
              </a:extLst>
            </p:cNvPr>
            <p:cNvSpPr/>
            <p:nvPr/>
          </p:nvSpPr>
          <p:spPr>
            <a:xfrm>
              <a:off x="19632168" y="996695"/>
              <a:ext cx="274320" cy="507365"/>
            </a:xfrm>
            <a:custGeom>
              <a:avLst/>
              <a:gdLst/>
              <a:ahLst/>
              <a:cxnLst/>
              <a:rect l="l" t="t" r="r" b="b"/>
              <a:pathLst>
                <a:path w="274319" h="507365">
                  <a:moveTo>
                    <a:pt x="241871" y="267004"/>
                  </a:moveTo>
                  <a:lnTo>
                    <a:pt x="0" y="267004"/>
                  </a:lnTo>
                  <a:lnTo>
                    <a:pt x="0" y="506971"/>
                  </a:lnTo>
                  <a:lnTo>
                    <a:pt x="241871" y="506971"/>
                  </a:lnTo>
                  <a:lnTo>
                    <a:pt x="241871" y="267004"/>
                  </a:lnTo>
                  <a:close/>
                </a:path>
                <a:path w="274319" h="507365">
                  <a:moveTo>
                    <a:pt x="274205" y="0"/>
                  </a:moveTo>
                  <a:lnTo>
                    <a:pt x="177774" y="0"/>
                  </a:lnTo>
                  <a:lnTo>
                    <a:pt x="177774" y="131813"/>
                  </a:lnTo>
                  <a:lnTo>
                    <a:pt x="274205" y="131813"/>
                  </a:lnTo>
                  <a:lnTo>
                    <a:pt x="274205" y="0"/>
                  </a:lnTo>
                  <a:close/>
                </a:path>
              </a:pathLst>
            </a:custGeom>
            <a:solidFill>
              <a:srgbClr val="86C555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4" name="object 17">
              <a:extLst>
                <a:ext uri="{FF2B5EF4-FFF2-40B4-BE49-F238E27FC236}">
                  <a16:creationId xmlns:a16="http://schemas.microsoft.com/office/drawing/2014/main" id="{436B59B9-E76F-2943-9B07-722495FE9BF2}"/>
                </a:ext>
              </a:extLst>
            </p:cNvPr>
            <p:cNvSpPr/>
            <p:nvPr/>
          </p:nvSpPr>
          <p:spPr>
            <a:xfrm>
              <a:off x="19502805" y="866190"/>
              <a:ext cx="198120" cy="186055"/>
            </a:xfrm>
            <a:custGeom>
              <a:avLst/>
              <a:gdLst/>
              <a:ahLst/>
              <a:cxnLst/>
              <a:rect l="l" t="t" r="r" b="b"/>
              <a:pathLst>
                <a:path w="198119" h="186055">
                  <a:moveTo>
                    <a:pt x="197942" y="0"/>
                  </a:moveTo>
                  <a:lnTo>
                    <a:pt x="0" y="0"/>
                  </a:lnTo>
                  <a:lnTo>
                    <a:pt x="0" y="185674"/>
                  </a:lnTo>
                  <a:lnTo>
                    <a:pt x="197942" y="185674"/>
                  </a:lnTo>
                  <a:lnTo>
                    <a:pt x="197942" y="0"/>
                  </a:lnTo>
                  <a:close/>
                </a:path>
              </a:pathLst>
            </a:custGeom>
            <a:solidFill>
              <a:srgbClr val="00BDE6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5" name="object 18">
              <a:extLst>
                <a:ext uri="{FF2B5EF4-FFF2-40B4-BE49-F238E27FC236}">
                  <a16:creationId xmlns:a16="http://schemas.microsoft.com/office/drawing/2014/main" id="{2E7B8770-2E36-904E-ABD9-AB55E151268A}"/>
                </a:ext>
              </a:extLst>
            </p:cNvPr>
            <p:cNvSpPr/>
            <p:nvPr/>
          </p:nvSpPr>
          <p:spPr>
            <a:xfrm>
              <a:off x="18960084" y="717803"/>
              <a:ext cx="146050" cy="223520"/>
            </a:xfrm>
            <a:custGeom>
              <a:avLst/>
              <a:gdLst/>
              <a:ahLst/>
              <a:cxnLst/>
              <a:rect l="l" t="t" r="r" b="b"/>
              <a:pathLst>
                <a:path w="146050" h="223519">
                  <a:moveTo>
                    <a:pt x="145745" y="0"/>
                  </a:moveTo>
                  <a:lnTo>
                    <a:pt x="74866" y="0"/>
                  </a:lnTo>
                  <a:lnTo>
                    <a:pt x="74866" y="60960"/>
                  </a:lnTo>
                  <a:lnTo>
                    <a:pt x="0" y="60960"/>
                  </a:lnTo>
                  <a:lnTo>
                    <a:pt x="0" y="223520"/>
                  </a:lnTo>
                  <a:lnTo>
                    <a:pt x="145745" y="223520"/>
                  </a:lnTo>
                  <a:lnTo>
                    <a:pt x="145745" y="60960"/>
                  </a:lnTo>
                  <a:lnTo>
                    <a:pt x="145745" y="0"/>
                  </a:lnTo>
                  <a:close/>
                </a:path>
              </a:pathLst>
            </a:custGeom>
            <a:solidFill>
              <a:srgbClr val="00A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6" name="object 19">
              <a:extLst>
                <a:ext uri="{FF2B5EF4-FFF2-40B4-BE49-F238E27FC236}">
                  <a16:creationId xmlns:a16="http://schemas.microsoft.com/office/drawing/2014/main" id="{A77EBB53-28E7-1746-AD3C-50E3DB0EB13C}"/>
                </a:ext>
              </a:extLst>
            </p:cNvPr>
            <p:cNvSpPr/>
            <p:nvPr/>
          </p:nvSpPr>
          <p:spPr>
            <a:xfrm>
              <a:off x="18960083" y="717804"/>
              <a:ext cx="73025" cy="59690"/>
            </a:xfrm>
            <a:custGeom>
              <a:avLst/>
              <a:gdLst/>
              <a:ahLst/>
              <a:cxnLst/>
              <a:rect l="l" t="t" r="r" b="b"/>
              <a:pathLst>
                <a:path w="73025" h="59690">
                  <a:moveTo>
                    <a:pt x="72656" y="0"/>
                  </a:moveTo>
                  <a:lnTo>
                    <a:pt x="0" y="0"/>
                  </a:lnTo>
                  <a:lnTo>
                    <a:pt x="0" y="59385"/>
                  </a:lnTo>
                  <a:lnTo>
                    <a:pt x="72656" y="59385"/>
                  </a:lnTo>
                  <a:lnTo>
                    <a:pt x="72656" y="0"/>
                  </a:lnTo>
                  <a:close/>
                </a:path>
              </a:pathLst>
            </a:custGeom>
            <a:solidFill>
              <a:srgbClr val="453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7" name="object 20">
              <a:extLst>
                <a:ext uri="{FF2B5EF4-FFF2-40B4-BE49-F238E27FC236}">
                  <a16:creationId xmlns:a16="http://schemas.microsoft.com/office/drawing/2014/main" id="{51666981-2FC1-2A4E-81DB-632A1B32CAD0}"/>
                </a:ext>
              </a:extLst>
            </p:cNvPr>
            <p:cNvSpPr/>
            <p:nvPr/>
          </p:nvSpPr>
          <p:spPr>
            <a:xfrm>
              <a:off x="19915632" y="722375"/>
              <a:ext cx="187325" cy="205740"/>
            </a:xfrm>
            <a:custGeom>
              <a:avLst/>
              <a:gdLst/>
              <a:ahLst/>
              <a:cxnLst/>
              <a:rect l="l" t="t" r="r" b="b"/>
              <a:pathLst>
                <a:path w="187325" h="205740">
                  <a:moveTo>
                    <a:pt x="186842" y="165100"/>
                  </a:moveTo>
                  <a:lnTo>
                    <a:pt x="186474" y="165100"/>
                  </a:lnTo>
                  <a:lnTo>
                    <a:pt x="186474" y="0"/>
                  </a:lnTo>
                  <a:lnTo>
                    <a:pt x="45224" y="0"/>
                  </a:lnTo>
                  <a:lnTo>
                    <a:pt x="45224" y="165100"/>
                  </a:lnTo>
                  <a:lnTo>
                    <a:pt x="0" y="165100"/>
                  </a:lnTo>
                  <a:lnTo>
                    <a:pt x="0" y="205740"/>
                  </a:lnTo>
                  <a:lnTo>
                    <a:pt x="186842" y="205740"/>
                  </a:lnTo>
                  <a:lnTo>
                    <a:pt x="186842" y="165100"/>
                  </a:lnTo>
                  <a:close/>
                </a:path>
              </a:pathLst>
            </a:custGeom>
            <a:solidFill>
              <a:srgbClr val="00AB7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18" name="object 21">
              <a:extLst>
                <a:ext uri="{FF2B5EF4-FFF2-40B4-BE49-F238E27FC236}">
                  <a16:creationId xmlns:a16="http://schemas.microsoft.com/office/drawing/2014/main" id="{D21960EA-17B4-544A-9B12-F100F151C428}"/>
                </a:ext>
              </a:extLst>
            </p:cNvPr>
            <p:cNvSpPr/>
            <p:nvPr/>
          </p:nvSpPr>
          <p:spPr>
            <a:xfrm>
              <a:off x="19915631" y="722376"/>
              <a:ext cx="45720" cy="164465"/>
            </a:xfrm>
            <a:custGeom>
              <a:avLst/>
              <a:gdLst/>
              <a:ahLst/>
              <a:cxnLst/>
              <a:rect l="l" t="t" r="r" b="b"/>
              <a:pathLst>
                <a:path w="45719" h="164465">
                  <a:moveTo>
                    <a:pt x="45377" y="0"/>
                  </a:moveTo>
                  <a:lnTo>
                    <a:pt x="0" y="0"/>
                  </a:lnTo>
                  <a:lnTo>
                    <a:pt x="0" y="164439"/>
                  </a:lnTo>
                  <a:lnTo>
                    <a:pt x="45377" y="164439"/>
                  </a:lnTo>
                  <a:lnTo>
                    <a:pt x="45377" y="0"/>
                  </a:lnTo>
                  <a:close/>
                </a:path>
              </a:pathLst>
            </a:custGeom>
            <a:solidFill>
              <a:srgbClr val="453A3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19" name="object 4">
            <a:extLst>
              <a:ext uri="{FF2B5EF4-FFF2-40B4-BE49-F238E27FC236}">
                <a16:creationId xmlns:a16="http://schemas.microsoft.com/office/drawing/2014/main" id="{B0B61F56-B262-AA47-9B43-1DD47E2AB64A}"/>
              </a:ext>
            </a:extLst>
          </p:cNvPr>
          <p:cNvSpPr/>
          <p:nvPr userDrawn="1"/>
        </p:nvSpPr>
        <p:spPr>
          <a:xfrm>
            <a:off x="338" y="993833"/>
            <a:ext cx="2446866" cy="0"/>
          </a:xfrm>
          <a:custGeom>
            <a:avLst/>
            <a:gdLst/>
            <a:ahLst/>
            <a:cxnLst/>
            <a:rect l="l" t="t" r="r" b="b"/>
            <a:pathLst>
              <a:path w="4037329">
                <a:moveTo>
                  <a:pt x="4036745" y="0"/>
                </a:moveTo>
                <a:lnTo>
                  <a:pt x="0" y="0"/>
                </a:lnTo>
              </a:path>
            </a:pathLst>
          </a:custGeom>
          <a:ln w="44450">
            <a:solidFill>
              <a:srgbClr val="99C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6F61F170-2700-7946-AA67-AEECD7A1DEB6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22AE9FAC-EA31-924A-92A4-03EBF4C84F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Title 22">
            <a:extLst>
              <a:ext uri="{FF2B5EF4-FFF2-40B4-BE49-F238E27FC236}">
                <a16:creationId xmlns:a16="http://schemas.microsoft.com/office/drawing/2014/main" id="{C05FEA25-83A3-B74D-8277-4EF0A7B58C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560" y="527685"/>
            <a:ext cx="10429240" cy="407035"/>
          </a:xfrm>
        </p:spPr>
        <p:txBody>
          <a:bodyPr/>
          <a:lstStyle/>
          <a:p>
            <a:r>
              <a:rPr lang="en-GB" dirty="0"/>
              <a:t>Heading Title</a:t>
            </a:r>
            <a:endParaRPr lang="en-US" dirty="0"/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D5DEB6E6-913F-6E45-B549-F54EB845415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323" y="1372235"/>
            <a:ext cx="10454957" cy="492696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077540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8F3A262-3A67-0943-8471-FC16F4AA5DD8}"/>
              </a:ext>
            </a:extLst>
          </p:cNvPr>
          <p:cNvSpPr/>
          <p:nvPr userDrawn="1"/>
        </p:nvSpPr>
        <p:spPr>
          <a:xfrm>
            <a:off x="0" y="0"/>
            <a:ext cx="12192000" cy="381000"/>
          </a:xfrm>
          <a:prstGeom prst="rect">
            <a:avLst/>
          </a:prstGeom>
          <a:solidFill>
            <a:srgbClr val="9AC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bject 4">
            <a:extLst>
              <a:ext uri="{FF2B5EF4-FFF2-40B4-BE49-F238E27FC236}">
                <a16:creationId xmlns:a16="http://schemas.microsoft.com/office/drawing/2014/main" id="{4E5CA3DF-FAB5-184D-9B4C-0AF083CC2A6C}"/>
              </a:ext>
            </a:extLst>
          </p:cNvPr>
          <p:cNvSpPr/>
          <p:nvPr userDrawn="1"/>
        </p:nvSpPr>
        <p:spPr>
          <a:xfrm>
            <a:off x="338" y="993833"/>
            <a:ext cx="2446866" cy="0"/>
          </a:xfrm>
          <a:custGeom>
            <a:avLst/>
            <a:gdLst/>
            <a:ahLst/>
            <a:cxnLst/>
            <a:rect l="l" t="t" r="r" b="b"/>
            <a:pathLst>
              <a:path w="4037329">
                <a:moveTo>
                  <a:pt x="4036745" y="0"/>
                </a:moveTo>
                <a:lnTo>
                  <a:pt x="0" y="0"/>
                </a:lnTo>
              </a:path>
            </a:pathLst>
          </a:custGeom>
          <a:ln w="44450">
            <a:solidFill>
              <a:srgbClr val="99CC4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6DB2E585-7A0E-AE45-B455-BA5CD9463C76}"/>
              </a:ext>
            </a:extLst>
          </p:cNvPr>
          <p:cNvSpPr/>
          <p:nvPr userDrawn="1"/>
        </p:nvSpPr>
        <p:spPr>
          <a:xfrm>
            <a:off x="1785894" y="5709513"/>
            <a:ext cx="10412833" cy="1148487"/>
          </a:xfrm>
          <a:custGeom>
            <a:avLst/>
            <a:gdLst>
              <a:gd name="connsiteX0" fmla="*/ 0 w 10407091"/>
              <a:gd name="connsiteY0" fmla="*/ 0 h 1148487"/>
              <a:gd name="connsiteX1" fmla="*/ 10407091 w 10407091"/>
              <a:gd name="connsiteY1" fmla="*/ 0 h 1148487"/>
              <a:gd name="connsiteX2" fmla="*/ 10407091 w 10407091"/>
              <a:gd name="connsiteY2" fmla="*/ 1148487 h 1148487"/>
              <a:gd name="connsiteX3" fmla="*/ 0 w 10407091"/>
              <a:gd name="connsiteY3" fmla="*/ 1148487 h 1148487"/>
              <a:gd name="connsiteX4" fmla="*/ 0 w 10407091"/>
              <a:gd name="connsiteY4" fmla="*/ 0 h 1148487"/>
              <a:gd name="connsiteX0" fmla="*/ 14631 w 10421722"/>
              <a:gd name="connsiteY0" fmla="*/ 0 h 1148487"/>
              <a:gd name="connsiteX1" fmla="*/ 10421722 w 10421722"/>
              <a:gd name="connsiteY1" fmla="*/ 0 h 1148487"/>
              <a:gd name="connsiteX2" fmla="*/ 10421722 w 10421722"/>
              <a:gd name="connsiteY2" fmla="*/ 1148487 h 1148487"/>
              <a:gd name="connsiteX3" fmla="*/ 14631 w 10421722"/>
              <a:gd name="connsiteY3" fmla="*/ 1148487 h 1148487"/>
              <a:gd name="connsiteX4" fmla="*/ 0 w 10421722"/>
              <a:gd name="connsiteY4" fmla="*/ 563271 h 1148487"/>
              <a:gd name="connsiteX5" fmla="*/ 14631 w 10421722"/>
              <a:gd name="connsiteY5" fmla="*/ 0 h 1148487"/>
              <a:gd name="connsiteX0" fmla="*/ 0 w 10407091"/>
              <a:gd name="connsiteY0" fmla="*/ 0 h 1148487"/>
              <a:gd name="connsiteX1" fmla="*/ 10407091 w 10407091"/>
              <a:gd name="connsiteY1" fmla="*/ 0 h 1148487"/>
              <a:gd name="connsiteX2" fmla="*/ 10407091 w 10407091"/>
              <a:gd name="connsiteY2" fmla="*/ 1148487 h 1148487"/>
              <a:gd name="connsiteX3" fmla="*/ 0 w 10407091"/>
              <a:gd name="connsiteY3" fmla="*/ 1148487 h 1148487"/>
              <a:gd name="connsiteX4" fmla="*/ 321869 w 10407091"/>
              <a:gd name="connsiteY4" fmla="*/ 563271 h 1148487"/>
              <a:gd name="connsiteX5" fmla="*/ 0 w 10407091"/>
              <a:gd name="connsiteY5" fmla="*/ 0 h 1148487"/>
              <a:gd name="connsiteX0" fmla="*/ 0 w 10407091"/>
              <a:gd name="connsiteY0" fmla="*/ 0 h 1148487"/>
              <a:gd name="connsiteX1" fmla="*/ 10407091 w 10407091"/>
              <a:gd name="connsiteY1" fmla="*/ 0 h 1148487"/>
              <a:gd name="connsiteX2" fmla="*/ 10407091 w 10407091"/>
              <a:gd name="connsiteY2" fmla="*/ 1148487 h 1148487"/>
              <a:gd name="connsiteX3" fmla="*/ 0 w 10407091"/>
              <a:gd name="connsiteY3" fmla="*/ 1148487 h 1148487"/>
              <a:gd name="connsiteX4" fmla="*/ 482803 w 10407091"/>
              <a:gd name="connsiteY4" fmla="*/ 563271 h 1148487"/>
              <a:gd name="connsiteX5" fmla="*/ 0 w 10407091"/>
              <a:gd name="connsiteY5" fmla="*/ 0 h 1148487"/>
              <a:gd name="connsiteX0" fmla="*/ 0 w 10407091"/>
              <a:gd name="connsiteY0" fmla="*/ 0 h 1148487"/>
              <a:gd name="connsiteX1" fmla="*/ 10407091 w 10407091"/>
              <a:gd name="connsiteY1" fmla="*/ 0 h 1148487"/>
              <a:gd name="connsiteX2" fmla="*/ 10407091 w 10407091"/>
              <a:gd name="connsiteY2" fmla="*/ 1148487 h 1148487"/>
              <a:gd name="connsiteX3" fmla="*/ 0 w 10407091"/>
              <a:gd name="connsiteY3" fmla="*/ 1148487 h 1148487"/>
              <a:gd name="connsiteX4" fmla="*/ 724204 w 10407091"/>
              <a:gd name="connsiteY4" fmla="*/ 570586 h 1148487"/>
              <a:gd name="connsiteX5" fmla="*/ 0 w 10407091"/>
              <a:gd name="connsiteY5" fmla="*/ 0 h 1148487"/>
              <a:gd name="connsiteX0" fmla="*/ 0 w 10407091"/>
              <a:gd name="connsiteY0" fmla="*/ 0 h 1148487"/>
              <a:gd name="connsiteX1" fmla="*/ 10407091 w 10407091"/>
              <a:gd name="connsiteY1" fmla="*/ 0 h 1148487"/>
              <a:gd name="connsiteX2" fmla="*/ 10407091 w 10407091"/>
              <a:gd name="connsiteY2" fmla="*/ 1148487 h 1148487"/>
              <a:gd name="connsiteX3" fmla="*/ 0 w 10407091"/>
              <a:gd name="connsiteY3" fmla="*/ 1148487 h 1148487"/>
              <a:gd name="connsiteX4" fmla="*/ 504748 w 10407091"/>
              <a:gd name="connsiteY4" fmla="*/ 585216 h 1148487"/>
              <a:gd name="connsiteX5" fmla="*/ 0 w 10407091"/>
              <a:gd name="connsiteY5" fmla="*/ 0 h 11484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407091" h="1148487">
                <a:moveTo>
                  <a:pt x="0" y="0"/>
                </a:moveTo>
                <a:lnTo>
                  <a:pt x="10407091" y="0"/>
                </a:lnTo>
                <a:lnTo>
                  <a:pt x="10407091" y="1148487"/>
                </a:lnTo>
                <a:lnTo>
                  <a:pt x="0" y="1148487"/>
                </a:lnTo>
                <a:lnTo>
                  <a:pt x="504748" y="585216"/>
                </a:lnTo>
                <a:lnTo>
                  <a:pt x="0" y="0"/>
                </a:lnTo>
                <a:close/>
              </a:path>
            </a:pathLst>
          </a:custGeom>
          <a:solidFill>
            <a:srgbClr val="9ACB4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B95893B4-67FF-494F-BB0B-ECE5372A95DC}"/>
              </a:ext>
            </a:extLst>
          </p:cNvPr>
          <p:cNvGrpSpPr/>
          <p:nvPr userDrawn="1"/>
        </p:nvGrpSpPr>
        <p:grpSpPr>
          <a:xfrm>
            <a:off x="-9832" y="5703341"/>
            <a:ext cx="1796580" cy="1154659"/>
            <a:chOff x="-16558" y="567443"/>
            <a:chExt cx="1795589" cy="1105817"/>
          </a:xfrm>
        </p:grpSpPr>
        <p:grpSp>
          <p:nvGrpSpPr>
            <p:cNvPr id="6" name="object 6">
              <a:extLst>
                <a:ext uri="{FF2B5EF4-FFF2-40B4-BE49-F238E27FC236}">
                  <a16:creationId xmlns:a16="http://schemas.microsoft.com/office/drawing/2014/main" id="{8072BFB1-AEA9-8346-8B2B-EDEA9ADEC8F0}"/>
                </a:ext>
              </a:extLst>
            </p:cNvPr>
            <p:cNvGrpSpPr/>
            <p:nvPr/>
          </p:nvGrpSpPr>
          <p:grpSpPr>
            <a:xfrm>
              <a:off x="-16558" y="567443"/>
              <a:ext cx="1795589" cy="1100936"/>
              <a:chOff x="18589747" y="585216"/>
              <a:chExt cx="1513205" cy="923290"/>
            </a:xfrm>
          </p:grpSpPr>
          <p:sp>
            <p:nvSpPr>
              <p:cNvPr id="8" name="object 7">
                <a:extLst>
                  <a:ext uri="{FF2B5EF4-FFF2-40B4-BE49-F238E27FC236}">
                    <a16:creationId xmlns:a16="http://schemas.microsoft.com/office/drawing/2014/main" id="{70EE1D99-A89B-834B-A2CE-84EEC0342EF0}"/>
                  </a:ext>
                </a:extLst>
              </p:cNvPr>
              <p:cNvSpPr/>
              <p:nvPr/>
            </p:nvSpPr>
            <p:spPr>
              <a:xfrm>
                <a:off x="18827496" y="585215"/>
                <a:ext cx="1134110" cy="301625"/>
              </a:xfrm>
              <a:custGeom>
                <a:avLst/>
                <a:gdLst/>
                <a:ahLst/>
                <a:cxnLst/>
                <a:rect l="l" t="t" r="r" b="b"/>
                <a:pathLst>
                  <a:path w="1134109" h="301625">
                    <a:moveTo>
                      <a:pt x="207695" y="0"/>
                    </a:moveTo>
                    <a:lnTo>
                      <a:pt x="0" y="0"/>
                    </a:lnTo>
                    <a:lnTo>
                      <a:pt x="0" y="193306"/>
                    </a:lnTo>
                    <a:lnTo>
                      <a:pt x="207695" y="193306"/>
                    </a:lnTo>
                    <a:lnTo>
                      <a:pt x="207695" y="0"/>
                    </a:lnTo>
                    <a:close/>
                  </a:path>
                  <a:path w="1134109" h="301625">
                    <a:moveTo>
                      <a:pt x="1133779" y="0"/>
                    </a:moveTo>
                    <a:lnTo>
                      <a:pt x="872680" y="0"/>
                    </a:lnTo>
                    <a:lnTo>
                      <a:pt x="872680" y="301383"/>
                    </a:lnTo>
                    <a:lnTo>
                      <a:pt x="1133779" y="301383"/>
                    </a:lnTo>
                    <a:lnTo>
                      <a:pt x="1133779" y="0"/>
                    </a:lnTo>
                    <a:close/>
                  </a:path>
                </a:pathLst>
              </a:custGeom>
              <a:solidFill>
                <a:srgbClr val="EC2F2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9" name="object 8">
                <a:extLst>
                  <a:ext uri="{FF2B5EF4-FFF2-40B4-BE49-F238E27FC236}">
                    <a16:creationId xmlns:a16="http://schemas.microsoft.com/office/drawing/2014/main" id="{CEAE6FCE-DCBC-BE41-9016-960AC9C34604}"/>
                  </a:ext>
                </a:extLst>
              </p:cNvPr>
              <p:cNvSpPr/>
              <p:nvPr/>
            </p:nvSpPr>
            <p:spPr>
              <a:xfrm>
                <a:off x="19165823" y="585216"/>
                <a:ext cx="338455" cy="365760"/>
              </a:xfrm>
              <a:custGeom>
                <a:avLst/>
                <a:gdLst/>
                <a:ahLst/>
                <a:cxnLst/>
                <a:rect l="l" t="t" r="r" b="b"/>
                <a:pathLst>
                  <a:path w="338455" h="365759">
                    <a:moveTo>
                      <a:pt x="338226" y="0"/>
                    </a:moveTo>
                    <a:lnTo>
                      <a:pt x="0" y="0"/>
                    </a:lnTo>
                    <a:lnTo>
                      <a:pt x="0" y="365544"/>
                    </a:lnTo>
                    <a:lnTo>
                      <a:pt x="338226" y="365544"/>
                    </a:lnTo>
                    <a:lnTo>
                      <a:pt x="338226" y="0"/>
                    </a:lnTo>
                    <a:close/>
                  </a:path>
                </a:pathLst>
              </a:custGeom>
              <a:solidFill>
                <a:srgbClr val="86C55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0" name="object 9">
                <a:extLst>
                  <a:ext uri="{FF2B5EF4-FFF2-40B4-BE49-F238E27FC236}">
                    <a16:creationId xmlns:a16="http://schemas.microsoft.com/office/drawing/2014/main" id="{0BEA72A5-AAD6-0D42-A567-AA5A8039C6B3}"/>
                  </a:ext>
                </a:extLst>
              </p:cNvPr>
              <p:cNvSpPr/>
              <p:nvPr/>
            </p:nvSpPr>
            <p:spPr>
              <a:xfrm>
                <a:off x="19959340" y="585216"/>
                <a:ext cx="13906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139065" h="27940">
                    <a:moveTo>
                      <a:pt x="138925" y="0"/>
                    </a:moveTo>
                    <a:lnTo>
                      <a:pt x="0" y="0"/>
                    </a:lnTo>
                    <a:lnTo>
                      <a:pt x="0" y="27851"/>
                    </a:lnTo>
                    <a:lnTo>
                      <a:pt x="139026" y="27851"/>
                    </a:lnTo>
                    <a:lnTo>
                      <a:pt x="138925" y="0"/>
                    </a:lnTo>
                    <a:close/>
                  </a:path>
                </a:pathLst>
              </a:custGeom>
              <a:solidFill>
                <a:srgbClr val="FFE8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1" name="object 10">
                <a:extLst>
                  <a:ext uri="{FF2B5EF4-FFF2-40B4-BE49-F238E27FC236}">
                    <a16:creationId xmlns:a16="http://schemas.microsoft.com/office/drawing/2014/main" id="{1FAF3521-33F9-7840-8A46-8D9A27A0703E}"/>
                  </a:ext>
                </a:extLst>
              </p:cNvPr>
              <p:cNvSpPr/>
              <p:nvPr/>
            </p:nvSpPr>
            <p:spPr>
              <a:xfrm>
                <a:off x="19956779" y="585216"/>
                <a:ext cx="4445" cy="2794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27940">
                    <a:moveTo>
                      <a:pt x="4152" y="0"/>
                    </a:moveTo>
                    <a:lnTo>
                      <a:pt x="0" y="0"/>
                    </a:lnTo>
                    <a:lnTo>
                      <a:pt x="0" y="27343"/>
                    </a:lnTo>
                    <a:lnTo>
                      <a:pt x="4152" y="27343"/>
                    </a:lnTo>
                    <a:lnTo>
                      <a:pt x="4152" y="0"/>
                    </a:lnTo>
                    <a:close/>
                  </a:path>
                </a:pathLst>
              </a:custGeom>
              <a:solidFill>
                <a:srgbClr val="EC2E2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2" name="object 11">
                <a:extLst>
                  <a:ext uri="{FF2B5EF4-FFF2-40B4-BE49-F238E27FC236}">
                    <a16:creationId xmlns:a16="http://schemas.microsoft.com/office/drawing/2014/main" id="{297E6246-E872-C74F-BDAC-B4CC056512BE}"/>
                  </a:ext>
                </a:extLst>
              </p:cNvPr>
              <p:cNvSpPr/>
              <p:nvPr/>
            </p:nvSpPr>
            <p:spPr>
              <a:xfrm>
                <a:off x="19499579" y="585216"/>
                <a:ext cx="20129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201294" h="164465">
                    <a:moveTo>
                      <a:pt x="200901" y="0"/>
                    </a:moveTo>
                    <a:lnTo>
                      <a:pt x="0" y="0"/>
                    </a:lnTo>
                    <a:lnTo>
                      <a:pt x="0" y="164363"/>
                    </a:lnTo>
                    <a:lnTo>
                      <a:pt x="200901" y="164363"/>
                    </a:lnTo>
                    <a:lnTo>
                      <a:pt x="200901" y="0"/>
                    </a:lnTo>
                    <a:close/>
                  </a:path>
                </a:pathLst>
              </a:custGeom>
              <a:solidFill>
                <a:srgbClr val="FFE8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3" name="object 12">
                <a:extLst>
                  <a:ext uri="{FF2B5EF4-FFF2-40B4-BE49-F238E27FC236}">
                    <a16:creationId xmlns:a16="http://schemas.microsoft.com/office/drawing/2014/main" id="{A5F833C2-3948-8440-B3B1-7C2B2D9048C8}"/>
                  </a:ext>
                </a:extLst>
              </p:cNvPr>
              <p:cNvSpPr/>
              <p:nvPr/>
            </p:nvSpPr>
            <p:spPr>
              <a:xfrm>
                <a:off x="18589739" y="585215"/>
                <a:ext cx="298450" cy="514350"/>
              </a:xfrm>
              <a:custGeom>
                <a:avLst/>
                <a:gdLst/>
                <a:ahLst/>
                <a:cxnLst/>
                <a:rect l="l" t="t" r="r" b="b"/>
                <a:pathLst>
                  <a:path w="298450" h="514350">
                    <a:moveTo>
                      <a:pt x="190576" y="0"/>
                    </a:moveTo>
                    <a:lnTo>
                      <a:pt x="0" y="0"/>
                    </a:lnTo>
                    <a:lnTo>
                      <a:pt x="1181" y="328231"/>
                    </a:lnTo>
                    <a:lnTo>
                      <a:pt x="190576" y="328231"/>
                    </a:lnTo>
                    <a:lnTo>
                      <a:pt x="190576" y="0"/>
                    </a:lnTo>
                    <a:close/>
                  </a:path>
                  <a:path w="298450" h="514350">
                    <a:moveTo>
                      <a:pt x="298234" y="365379"/>
                    </a:moveTo>
                    <a:lnTo>
                      <a:pt x="153746" y="365379"/>
                    </a:lnTo>
                    <a:lnTo>
                      <a:pt x="153746" y="513918"/>
                    </a:lnTo>
                    <a:lnTo>
                      <a:pt x="298234" y="513918"/>
                    </a:lnTo>
                    <a:lnTo>
                      <a:pt x="298234" y="365379"/>
                    </a:lnTo>
                    <a:close/>
                  </a:path>
                </a:pathLst>
              </a:custGeom>
              <a:solidFill>
                <a:srgbClr val="00BD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3">
                <a:extLst>
                  <a:ext uri="{FF2B5EF4-FFF2-40B4-BE49-F238E27FC236}">
                    <a16:creationId xmlns:a16="http://schemas.microsoft.com/office/drawing/2014/main" id="{2D023399-441E-5149-AC87-24C69952CC78}"/>
                  </a:ext>
                </a:extLst>
              </p:cNvPr>
              <p:cNvSpPr/>
              <p:nvPr/>
            </p:nvSpPr>
            <p:spPr>
              <a:xfrm>
                <a:off x="19321271" y="1181620"/>
                <a:ext cx="115570" cy="327025"/>
              </a:xfrm>
              <a:custGeom>
                <a:avLst/>
                <a:gdLst/>
                <a:ahLst/>
                <a:cxnLst/>
                <a:rect l="l" t="t" r="r" b="b"/>
                <a:pathLst>
                  <a:path w="115569" h="327025">
                    <a:moveTo>
                      <a:pt x="115493" y="0"/>
                    </a:moveTo>
                    <a:lnTo>
                      <a:pt x="0" y="0"/>
                    </a:lnTo>
                    <a:lnTo>
                      <a:pt x="0" y="326580"/>
                    </a:lnTo>
                    <a:lnTo>
                      <a:pt x="115493" y="326580"/>
                    </a:lnTo>
                    <a:lnTo>
                      <a:pt x="115493" y="0"/>
                    </a:lnTo>
                    <a:close/>
                  </a:path>
                </a:pathLst>
              </a:custGeom>
              <a:solidFill>
                <a:srgbClr val="FFE800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4">
                <a:extLst>
                  <a:ext uri="{FF2B5EF4-FFF2-40B4-BE49-F238E27FC236}">
                    <a16:creationId xmlns:a16="http://schemas.microsoft.com/office/drawing/2014/main" id="{A0EE2A34-9FAD-1A4D-9555-7C8D9C513610}"/>
                  </a:ext>
                </a:extLst>
              </p:cNvPr>
              <p:cNvSpPr/>
              <p:nvPr/>
            </p:nvSpPr>
            <p:spPr>
              <a:xfrm>
                <a:off x="19037540" y="956500"/>
                <a:ext cx="284480" cy="264160"/>
              </a:xfrm>
              <a:custGeom>
                <a:avLst/>
                <a:gdLst/>
                <a:ahLst/>
                <a:cxnLst/>
                <a:rect l="l" t="t" r="r" b="b"/>
                <a:pathLst>
                  <a:path w="284480" h="264159">
                    <a:moveTo>
                      <a:pt x="283921" y="0"/>
                    </a:moveTo>
                    <a:lnTo>
                      <a:pt x="0" y="0"/>
                    </a:lnTo>
                    <a:lnTo>
                      <a:pt x="0" y="264159"/>
                    </a:lnTo>
                    <a:lnTo>
                      <a:pt x="283921" y="264159"/>
                    </a:lnTo>
                    <a:lnTo>
                      <a:pt x="283921" y="0"/>
                    </a:lnTo>
                    <a:close/>
                  </a:path>
                </a:pathLst>
              </a:custGeom>
              <a:solidFill>
                <a:srgbClr val="00BD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6" name="object 15">
                <a:extLst>
                  <a:ext uri="{FF2B5EF4-FFF2-40B4-BE49-F238E27FC236}">
                    <a16:creationId xmlns:a16="http://schemas.microsoft.com/office/drawing/2014/main" id="{06CF9ED1-B63D-F64D-9CDD-C9F652F77910}"/>
                  </a:ext>
                </a:extLst>
              </p:cNvPr>
              <p:cNvSpPr/>
              <p:nvPr/>
            </p:nvSpPr>
            <p:spPr>
              <a:xfrm>
                <a:off x="19591019" y="1060704"/>
                <a:ext cx="109855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109855" h="164465">
                    <a:moveTo>
                      <a:pt x="109410" y="0"/>
                    </a:moveTo>
                    <a:lnTo>
                      <a:pt x="0" y="0"/>
                    </a:lnTo>
                    <a:lnTo>
                      <a:pt x="0" y="164439"/>
                    </a:lnTo>
                    <a:lnTo>
                      <a:pt x="109410" y="164439"/>
                    </a:lnTo>
                    <a:lnTo>
                      <a:pt x="109410" y="0"/>
                    </a:lnTo>
                    <a:close/>
                  </a:path>
                </a:pathLst>
              </a:custGeom>
              <a:solidFill>
                <a:srgbClr val="EC2F22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7" name="object 16">
                <a:extLst>
                  <a:ext uri="{FF2B5EF4-FFF2-40B4-BE49-F238E27FC236}">
                    <a16:creationId xmlns:a16="http://schemas.microsoft.com/office/drawing/2014/main" id="{EB7A37EE-7301-AA4B-A5EB-57B68FEC742B}"/>
                  </a:ext>
                </a:extLst>
              </p:cNvPr>
              <p:cNvSpPr/>
              <p:nvPr/>
            </p:nvSpPr>
            <p:spPr>
              <a:xfrm>
                <a:off x="19632168" y="996695"/>
                <a:ext cx="274320" cy="507365"/>
              </a:xfrm>
              <a:custGeom>
                <a:avLst/>
                <a:gdLst/>
                <a:ahLst/>
                <a:cxnLst/>
                <a:rect l="l" t="t" r="r" b="b"/>
                <a:pathLst>
                  <a:path w="274319" h="507365">
                    <a:moveTo>
                      <a:pt x="241871" y="267004"/>
                    </a:moveTo>
                    <a:lnTo>
                      <a:pt x="0" y="267004"/>
                    </a:lnTo>
                    <a:lnTo>
                      <a:pt x="0" y="506971"/>
                    </a:lnTo>
                    <a:lnTo>
                      <a:pt x="241871" y="506971"/>
                    </a:lnTo>
                    <a:lnTo>
                      <a:pt x="241871" y="267004"/>
                    </a:lnTo>
                    <a:close/>
                  </a:path>
                  <a:path w="274319" h="507365">
                    <a:moveTo>
                      <a:pt x="274205" y="0"/>
                    </a:moveTo>
                    <a:lnTo>
                      <a:pt x="177774" y="0"/>
                    </a:lnTo>
                    <a:lnTo>
                      <a:pt x="177774" y="131813"/>
                    </a:lnTo>
                    <a:lnTo>
                      <a:pt x="274205" y="131813"/>
                    </a:lnTo>
                    <a:lnTo>
                      <a:pt x="274205" y="0"/>
                    </a:lnTo>
                    <a:close/>
                  </a:path>
                </a:pathLst>
              </a:custGeom>
              <a:solidFill>
                <a:srgbClr val="86C555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8" name="object 17">
                <a:extLst>
                  <a:ext uri="{FF2B5EF4-FFF2-40B4-BE49-F238E27FC236}">
                    <a16:creationId xmlns:a16="http://schemas.microsoft.com/office/drawing/2014/main" id="{E1A110B1-5F0F-9F4F-A547-7F16EEE6220C}"/>
                  </a:ext>
                </a:extLst>
              </p:cNvPr>
              <p:cNvSpPr/>
              <p:nvPr/>
            </p:nvSpPr>
            <p:spPr>
              <a:xfrm>
                <a:off x="19502805" y="866190"/>
                <a:ext cx="198120" cy="186055"/>
              </a:xfrm>
              <a:custGeom>
                <a:avLst/>
                <a:gdLst/>
                <a:ahLst/>
                <a:cxnLst/>
                <a:rect l="l" t="t" r="r" b="b"/>
                <a:pathLst>
                  <a:path w="198119" h="186055">
                    <a:moveTo>
                      <a:pt x="197942" y="0"/>
                    </a:moveTo>
                    <a:lnTo>
                      <a:pt x="0" y="0"/>
                    </a:lnTo>
                    <a:lnTo>
                      <a:pt x="0" y="185674"/>
                    </a:lnTo>
                    <a:lnTo>
                      <a:pt x="197942" y="185674"/>
                    </a:lnTo>
                    <a:lnTo>
                      <a:pt x="197942" y="0"/>
                    </a:lnTo>
                    <a:close/>
                  </a:path>
                </a:pathLst>
              </a:custGeom>
              <a:solidFill>
                <a:srgbClr val="00BDE6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9" name="object 18">
                <a:extLst>
                  <a:ext uri="{FF2B5EF4-FFF2-40B4-BE49-F238E27FC236}">
                    <a16:creationId xmlns:a16="http://schemas.microsoft.com/office/drawing/2014/main" id="{BA052B77-BC07-0344-A43A-E00C7EAF4E2F}"/>
                  </a:ext>
                </a:extLst>
              </p:cNvPr>
              <p:cNvSpPr/>
              <p:nvPr/>
            </p:nvSpPr>
            <p:spPr>
              <a:xfrm>
                <a:off x="18960084" y="717803"/>
                <a:ext cx="146050" cy="223520"/>
              </a:xfrm>
              <a:custGeom>
                <a:avLst/>
                <a:gdLst/>
                <a:ahLst/>
                <a:cxnLst/>
                <a:rect l="l" t="t" r="r" b="b"/>
                <a:pathLst>
                  <a:path w="146050" h="223519">
                    <a:moveTo>
                      <a:pt x="145745" y="0"/>
                    </a:moveTo>
                    <a:lnTo>
                      <a:pt x="74866" y="0"/>
                    </a:lnTo>
                    <a:lnTo>
                      <a:pt x="74866" y="60960"/>
                    </a:lnTo>
                    <a:lnTo>
                      <a:pt x="0" y="60960"/>
                    </a:lnTo>
                    <a:lnTo>
                      <a:pt x="0" y="223520"/>
                    </a:lnTo>
                    <a:lnTo>
                      <a:pt x="145745" y="223520"/>
                    </a:lnTo>
                    <a:lnTo>
                      <a:pt x="145745" y="60960"/>
                    </a:lnTo>
                    <a:lnTo>
                      <a:pt x="145745" y="0"/>
                    </a:lnTo>
                    <a:close/>
                  </a:path>
                </a:pathLst>
              </a:custGeom>
              <a:solidFill>
                <a:srgbClr val="00AB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0" name="object 19">
                <a:extLst>
                  <a:ext uri="{FF2B5EF4-FFF2-40B4-BE49-F238E27FC236}">
                    <a16:creationId xmlns:a16="http://schemas.microsoft.com/office/drawing/2014/main" id="{1DC6360E-D51E-074B-B497-82A70F703B5A}"/>
                  </a:ext>
                </a:extLst>
              </p:cNvPr>
              <p:cNvSpPr/>
              <p:nvPr/>
            </p:nvSpPr>
            <p:spPr>
              <a:xfrm>
                <a:off x="18960083" y="717804"/>
                <a:ext cx="73025" cy="59690"/>
              </a:xfrm>
              <a:custGeom>
                <a:avLst/>
                <a:gdLst/>
                <a:ahLst/>
                <a:cxnLst/>
                <a:rect l="l" t="t" r="r" b="b"/>
                <a:pathLst>
                  <a:path w="73025" h="59690">
                    <a:moveTo>
                      <a:pt x="72656" y="0"/>
                    </a:moveTo>
                    <a:lnTo>
                      <a:pt x="0" y="0"/>
                    </a:lnTo>
                    <a:lnTo>
                      <a:pt x="0" y="59385"/>
                    </a:lnTo>
                    <a:lnTo>
                      <a:pt x="72656" y="59385"/>
                    </a:lnTo>
                    <a:lnTo>
                      <a:pt x="72656" y="0"/>
                    </a:lnTo>
                    <a:close/>
                  </a:path>
                </a:pathLst>
              </a:custGeom>
              <a:solidFill>
                <a:srgbClr val="453A3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1" name="object 20">
                <a:extLst>
                  <a:ext uri="{FF2B5EF4-FFF2-40B4-BE49-F238E27FC236}">
                    <a16:creationId xmlns:a16="http://schemas.microsoft.com/office/drawing/2014/main" id="{FCC40CB2-1250-1F4E-B8F6-CF2DB819307F}"/>
                  </a:ext>
                </a:extLst>
              </p:cNvPr>
              <p:cNvSpPr/>
              <p:nvPr/>
            </p:nvSpPr>
            <p:spPr>
              <a:xfrm>
                <a:off x="19915632" y="722375"/>
                <a:ext cx="187325" cy="205740"/>
              </a:xfrm>
              <a:custGeom>
                <a:avLst/>
                <a:gdLst/>
                <a:ahLst/>
                <a:cxnLst/>
                <a:rect l="l" t="t" r="r" b="b"/>
                <a:pathLst>
                  <a:path w="187325" h="205740">
                    <a:moveTo>
                      <a:pt x="186842" y="165100"/>
                    </a:moveTo>
                    <a:lnTo>
                      <a:pt x="186474" y="165100"/>
                    </a:lnTo>
                    <a:lnTo>
                      <a:pt x="186474" y="0"/>
                    </a:lnTo>
                    <a:lnTo>
                      <a:pt x="45224" y="0"/>
                    </a:lnTo>
                    <a:lnTo>
                      <a:pt x="45224" y="165100"/>
                    </a:lnTo>
                    <a:lnTo>
                      <a:pt x="0" y="165100"/>
                    </a:lnTo>
                    <a:lnTo>
                      <a:pt x="0" y="205740"/>
                    </a:lnTo>
                    <a:lnTo>
                      <a:pt x="186842" y="205740"/>
                    </a:lnTo>
                    <a:lnTo>
                      <a:pt x="186842" y="165100"/>
                    </a:lnTo>
                    <a:close/>
                  </a:path>
                </a:pathLst>
              </a:custGeom>
              <a:solidFill>
                <a:srgbClr val="00AB7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22" name="object 21">
                <a:extLst>
                  <a:ext uri="{FF2B5EF4-FFF2-40B4-BE49-F238E27FC236}">
                    <a16:creationId xmlns:a16="http://schemas.microsoft.com/office/drawing/2014/main" id="{066DFF5F-551C-3F4C-91BE-3DBC9A366E03}"/>
                  </a:ext>
                </a:extLst>
              </p:cNvPr>
              <p:cNvSpPr/>
              <p:nvPr/>
            </p:nvSpPr>
            <p:spPr>
              <a:xfrm>
                <a:off x="19915631" y="722376"/>
                <a:ext cx="45720" cy="164465"/>
              </a:xfrm>
              <a:custGeom>
                <a:avLst/>
                <a:gdLst/>
                <a:ahLst/>
                <a:cxnLst/>
                <a:rect l="l" t="t" r="r" b="b"/>
                <a:pathLst>
                  <a:path w="45719" h="164465">
                    <a:moveTo>
                      <a:pt x="45377" y="0"/>
                    </a:moveTo>
                    <a:lnTo>
                      <a:pt x="0" y="0"/>
                    </a:lnTo>
                    <a:lnTo>
                      <a:pt x="0" y="164439"/>
                    </a:lnTo>
                    <a:lnTo>
                      <a:pt x="45377" y="164439"/>
                    </a:lnTo>
                    <a:lnTo>
                      <a:pt x="45377" y="0"/>
                    </a:lnTo>
                    <a:close/>
                  </a:path>
                </a:pathLst>
              </a:custGeom>
              <a:solidFill>
                <a:srgbClr val="453A39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7" name="object 87">
              <a:extLst>
                <a:ext uri="{FF2B5EF4-FFF2-40B4-BE49-F238E27FC236}">
                  <a16:creationId xmlns:a16="http://schemas.microsoft.com/office/drawing/2014/main" id="{705668E1-4C2D-834F-A50F-76912DB471AE}"/>
                </a:ext>
              </a:extLst>
            </p:cNvPr>
            <p:cNvSpPr/>
            <p:nvPr/>
          </p:nvSpPr>
          <p:spPr>
            <a:xfrm>
              <a:off x="1" y="1387642"/>
              <a:ext cx="406528" cy="285618"/>
            </a:xfrm>
            <a:custGeom>
              <a:avLst/>
              <a:gdLst/>
              <a:ahLst/>
              <a:cxnLst/>
              <a:rect l="l" t="t" r="r" b="b"/>
              <a:pathLst>
                <a:path w="418465" h="294004">
                  <a:moveTo>
                    <a:pt x="417984" y="0"/>
                  </a:moveTo>
                  <a:lnTo>
                    <a:pt x="0" y="0"/>
                  </a:lnTo>
                  <a:lnTo>
                    <a:pt x="895" y="294001"/>
                  </a:lnTo>
                  <a:lnTo>
                    <a:pt x="417984" y="294001"/>
                  </a:lnTo>
                  <a:lnTo>
                    <a:pt x="417984" y="0"/>
                  </a:lnTo>
                  <a:close/>
                </a:path>
              </a:pathLst>
            </a:custGeom>
            <a:solidFill>
              <a:srgbClr val="ED302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sp>
        <p:nvSpPr>
          <p:cNvPr id="26" name="Slide Number Placeholder 25">
            <a:extLst>
              <a:ext uri="{FF2B5EF4-FFF2-40B4-BE49-F238E27FC236}">
                <a16:creationId xmlns:a16="http://schemas.microsoft.com/office/drawing/2014/main" id="{F3AF20DE-27D3-2D40-A314-EA3751C88C0C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22AE9FAC-EA31-924A-92A4-03EBF4C84F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8" name="Title 22">
            <a:extLst>
              <a:ext uri="{FF2B5EF4-FFF2-40B4-BE49-F238E27FC236}">
                <a16:creationId xmlns:a16="http://schemas.microsoft.com/office/drawing/2014/main" id="{9A76919C-2F39-9647-BF97-1769A32B00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3560" y="527685"/>
            <a:ext cx="10429240" cy="407035"/>
          </a:xfrm>
        </p:spPr>
        <p:txBody>
          <a:bodyPr/>
          <a:lstStyle/>
          <a:p>
            <a:r>
              <a:rPr lang="en-GB" dirty="0"/>
              <a:t>Heading Title</a:t>
            </a:r>
            <a:endParaRPr lang="en-US" dirty="0"/>
          </a:p>
        </p:txBody>
      </p:sp>
      <p:sp>
        <p:nvSpPr>
          <p:cNvPr id="29" name="Text Placeholder 23">
            <a:extLst>
              <a:ext uri="{FF2B5EF4-FFF2-40B4-BE49-F238E27FC236}">
                <a16:creationId xmlns:a16="http://schemas.microsoft.com/office/drawing/2014/main" id="{15B1FA2B-76CD-FF4C-B788-20B137DC6CA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48323" y="1372236"/>
            <a:ext cx="10454957" cy="432057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898C4A13-1AD5-4E38-80F0-3BAE491CA4E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2290527" y="5866646"/>
            <a:ext cx="9901473" cy="991354"/>
          </a:xfrm>
          <a:prstGeom prst="rect">
            <a:avLst/>
          </a:prstGeom>
        </p:spPr>
        <p:txBody>
          <a:bodyPr/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FontTx/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FontTx/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FontTx/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FontTx/>
              <a:buNone/>
              <a:defRPr b="1" i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Text Here</a:t>
            </a:r>
          </a:p>
        </p:txBody>
      </p:sp>
    </p:spTree>
    <p:extLst>
      <p:ext uri="{BB962C8B-B14F-4D97-AF65-F5344CB8AC3E}">
        <p14:creationId xmlns:p14="http://schemas.microsoft.com/office/powerpoint/2010/main" val="1223262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Pag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AAD8DA-960E-4468-B45C-2F18FEE368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17" y="5810865"/>
            <a:ext cx="501444" cy="657532"/>
          </a:xfrm>
        </p:spPr>
        <p:txBody>
          <a:bodyPr/>
          <a:lstStyle>
            <a:lvl1pPr>
              <a:defRPr sz="2000">
                <a:solidFill>
                  <a:srgbClr val="EFA04F"/>
                </a:solidFill>
              </a:defRPr>
            </a:lvl1pPr>
          </a:lstStyle>
          <a:p>
            <a:fld id="{67C6C9B6-2D21-4814-A915-7BC5EDAC0AD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015A6B9-EFE9-C24C-B186-9E9EB6370F0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950162" y="11151"/>
            <a:ext cx="2732087" cy="27320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589C0798-C9E9-F844-81F1-A66DDA73EF2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7950162" y="4114799"/>
            <a:ext cx="2732087" cy="27320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F0F9400-8303-B14A-8409-E6B5E0FF7C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122420" y="1759027"/>
            <a:ext cx="4259688" cy="2359602"/>
          </a:xfrm>
        </p:spPr>
        <p:txBody>
          <a:bodyPr>
            <a:normAutofit/>
          </a:bodyPr>
          <a:lstStyle>
            <a:lvl1pPr>
              <a:defRPr sz="5400" b="0" i="0">
                <a:solidFill>
                  <a:srgbClr val="EFA04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COVER PAGE TITLE HERE</a:t>
            </a:r>
            <a:endParaRPr lang="en-GB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5BCEF64E-799F-D642-9192-947174047A3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122420" y="3833768"/>
            <a:ext cx="3579462" cy="1104900"/>
          </a:xfrm>
        </p:spPr>
        <p:txBody>
          <a:bodyPr/>
          <a:lstStyle>
            <a:lvl1pPr marL="0" indent="0">
              <a:spcBef>
                <a:spcPts val="0"/>
              </a:spcBef>
              <a:buFontTx/>
              <a:buNone/>
              <a:defRPr sz="1800" b="0" i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</a:lstStyle>
          <a:p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Blurb on slide section. A sentence or two as a short introduction.</a:t>
            </a:r>
          </a:p>
          <a:p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Images to accompany in blue areas.</a:t>
            </a:r>
          </a:p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8073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3A31-54F5-4080-8321-7DE25563F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880" y="365125"/>
            <a:ext cx="3355109" cy="2359602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EFA04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TEXT SLIDE1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60BC66-A282-4324-9F35-34F54F1B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17" y="5810865"/>
            <a:ext cx="501444" cy="657532"/>
          </a:xfrm>
        </p:spPr>
        <p:txBody>
          <a:bodyPr/>
          <a:lstStyle>
            <a:lvl1pPr>
              <a:defRPr sz="2000">
                <a:solidFill>
                  <a:srgbClr val="EFA04F"/>
                </a:solidFill>
              </a:defRPr>
            </a:lvl1pPr>
          </a:lstStyle>
          <a:p>
            <a:fld id="{67C6C9B6-2D21-4814-A915-7BC5EDAC0AD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B603F7-9678-4625-88E4-D741C23BE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659" y="6067425"/>
            <a:ext cx="4085364" cy="790576"/>
          </a:xfrm>
          <a:noFill/>
          <a:ln>
            <a:noFill/>
          </a:ln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9984B6-C56B-4479-AEC3-FA9E59B84EC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4357264" y="516781"/>
            <a:ext cx="33551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800" b="0" i="0" smtClean="0">
                <a:solidFill>
                  <a:srgbClr val="014987"/>
                </a:solidFill>
                <a:effectLst/>
                <a:latin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Text box 1</a:t>
            </a: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3B6E891E-1B7C-4D11-A91B-6611994FC6F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8093370" y="539372"/>
            <a:ext cx="335510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marR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sz="1800" b="0" i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Bullet point option</a:t>
            </a: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dirty="0"/>
          </a:p>
          <a:p>
            <a:pPr lvl="0"/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E7A495-22FA-4B8C-8328-B51ED21077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11135" y="3877184"/>
            <a:ext cx="548640" cy="143256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3502BDDC-4126-4345-AA9B-6C3B68681138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551879" y="2636360"/>
            <a:ext cx="3355109" cy="1411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800" b="0" i="0" smtClean="0">
                <a:solidFill>
                  <a:srgbClr val="014987"/>
                </a:solidFill>
                <a:effectLst/>
                <a:latin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Intro on slide section. </a:t>
            </a:r>
          </a:p>
          <a:p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Move the chevron to the base of your text, leaving one chevron gap.</a:t>
            </a:r>
          </a:p>
        </p:txBody>
      </p:sp>
    </p:spTree>
    <p:extLst>
      <p:ext uri="{BB962C8B-B14F-4D97-AF65-F5344CB8AC3E}">
        <p14:creationId xmlns:p14="http://schemas.microsoft.com/office/powerpoint/2010/main" val="2252494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3A31-54F5-4080-8321-7DE25563F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880" y="112542"/>
            <a:ext cx="5806717" cy="1443855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EFA04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TEXT SLIDE2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60BC66-A282-4324-9F35-34F54F1B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17" y="5810865"/>
            <a:ext cx="501444" cy="657532"/>
          </a:xfrm>
        </p:spPr>
        <p:txBody>
          <a:bodyPr/>
          <a:lstStyle>
            <a:lvl1pPr>
              <a:defRPr sz="2000">
                <a:solidFill>
                  <a:srgbClr val="EFA04F"/>
                </a:solidFill>
              </a:defRPr>
            </a:lvl1pPr>
          </a:lstStyle>
          <a:p>
            <a:fld id="{67C6C9B6-2D21-4814-A915-7BC5EDAC0AD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B603F7-9678-4625-88E4-D741C23BE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659" y="6067425"/>
            <a:ext cx="4085364" cy="790576"/>
          </a:xfrm>
          <a:noFill/>
          <a:ln>
            <a:noFill/>
          </a:ln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9984B6-C56B-4479-AEC3-FA9E59B84EC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9607" y="2837967"/>
            <a:ext cx="9846418" cy="297289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800" b="0" i="0" smtClean="0">
                <a:solidFill>
                  <a:srgbClr val="014987"/>
                </a:solidFill>
                <a:effectLst/>
                <a:latin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Text box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BE86D-0CC0-4E47-9ECD-65595F4BEF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031" y="2056597"/>
            <a:ext cx="312112" cy="81495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DF67BF-4890-E942-8A35-C1C9205F9D2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49607" y="1574540"/>
            <a:ext cx="9846418" cy="54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2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800" b="0" i="0" smtClean="0">
                <a:solidFill>
                  <a:srgbClr val="014987"/>
                </a:solidFill>
                <a:effectLst/>
                <a:latin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en-US" dirty="0"/>
              <a:t>Text box </a:t>
            </a:r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Intro on slide section. </a:t>
            </a:r>
          </a:p>
          <a:p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Move the chevron to the base of your text, leaving one chevron gap.</a:t>
            </a:r>
          </a:p>
        </p:txBody>
      </p:sp>
    </p:spTree>
    <p:extLst>
      <p:ext uri="{BB962C8B-B14F-4D97-AF65-F5344CB8AC3E}">
        <p14:creationId xmlns:p14="http://schemas.microsoft.com/office/powerpoint/2010/main" val="177425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Slide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90D43645-3C6E-477F-A477-27C3BF435E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46878" y="2936721"/>
            <a:ext cx="7238129" cy="1325563"/>
          </a:xfrm>
          <a:ln>
            <a:noFill/>
          </a:ln>
        </p:spPr>
        <p:txBody>
          <a:bodyPr>
            <a:noAutofit/>
          </a:bodyPr>
          <a:lstStyle>
            <a:lvl1pPr>
              <a:defRPr sz="6600" b="0" i="1">
                <a:solidFill>
                  <a:schemeClr val="bg1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“Insert quote here”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711601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Option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3A31-54F5-4080-8321-7DE25563F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880" y="365125"/>
            <a:ext cx="3355109" cy="2359602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EFA04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IMAGE SLIDE1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60BC66-A282-4324-9F35-34F54F1B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17" y="5810865"/>
            <a:ext cx="501444" cy="657532"/>
          </a:xfrm>
        </p:spPr>
        <p:txBody>
          <a:bodyPr/>
          <a:lstStyle>
            <a:lvl1pPr>
              <a:defRPr sz="2000">
                <a:solidFill>
                  <a:srgbClr val="EFA04F"/>
                </a:solidFill>
              </a:defRPr>
            </a:lvl1pPr>
          </a:lstStyle>
          <a:p>
            <a:fld id="{67C6C9B6-2D21-4814-A915-7BC5EDAC0AD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B603F7-9678-4625-88E4-D741C23BE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659" y="6067425"/>
            <a:ext cx="4085364" cy="790576"/>
          </a:xfrm>
          <a:noFill/>
          <a:ln>
            <a:noFill/>
          </a:ln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TITLE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68E7A495-22FA-4B8C-8328-B51ED21077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4227" y="3312832"/>
            <a:ext cx="548640" cy="1432560"/>
          </a:xfrm>
          <a:prstGeom prst="rect">
            <a:avLst/>
          </a:prstGeom>
        </p:spPr>
      </p:pic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3ECAD12D-D0BE-AD40-97AD-045D08B8C6B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219682" y="-1"/>
            <a:ext cx="5270239" cy="5270239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2" name="Picture Placeholder 3">
            <a:extLst>
              <a:ext uri="{FF2B5EF4-FFF2-40B4-BE49-F238E27FC236}">
                <a16:creationId xmlns:a16="http://schemas.microsoft.com/office/drawing/2014/main" id="{2DC580BD-66E6-BD49-B791-3A9CCE5F003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9631505" y="0"/>
            <a:ext cx="2560495" cy="25604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38DBEC5-4E2E-794E-B545-96D0D0A0157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631505" y="2709744"/>
            <a:ext cx="2560495" cy="2560495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932E226-1838-594F-8A0E-4615EFE86639}"/>
              </a:ext>
            </a:extLst>
          </p:cNvPr>
          <p:cNvSpPr>
            <a:spLocks noGrp="1"/>
          </p:cNvSpPr>
          <p:nvPr>
            <p:ph idx="16" hasCustomPrompt="1"/>
          </p:nvPr>
        </p:nvSpPr>
        <p:spPr>
          <a:xfrm>
            <a:off x="602267" y="2678766"/>
            <a:ext cx="3475831" cy="54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None/>
              <a:tabLst/>
              <a:defRPr lang="en-GB" sz="1800" b="0" i="0" smtClean="0">
                <a:solidFill>
                  <a:srgbClr val="014987"/>
                </a:solidFill>
                <a:effectLst/>
                <a:latin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en-US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Minimal text to accompany</a:t>
            </a:r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. Use this slide option for 1-3 images.</a:t>
            </a:r>
          </a:p>
        </p:txBody>
      </p:sp>
    </p:spTree>
    <p:extLst>
      <p:ext uri="{BB962C8B-B14F-4D97-AF65-F5344CB8AC3E}">
        <p14:creationId xmlns:p14="http://schemas.microsoft.com/office/powerpoint/2010/main" val="39699226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Slide Option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699905DA-EBE2-4345-B394-7C0041C27E1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10917238" cy="5640388"/>
          </a:xfrm>
          <a:solidFill>
            <a:schemeClr val="accent1">
              <a:lumMod val="40000"/>
              <a:lumOff val="60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BC3A31-54F5-4080-8321-7DE25563F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3161" y="4600136"/>
            <a:ext cx="6946200" cy="1443855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EFA04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IMAGE SLIDE2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60BC66-A282-4324-9F35-34F54F1B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04217" y="5810865"/>
            <a:ext cx="501444" cy="657532"/>
          </a:xfrm>
        </p:spPr>
        <p:txBody>
          <a:bodyPr/>
          <a:lstStyle>
            <a:lvl1pPr>
              <a:defRPr sz="2000">
                <a:solidFill>
                  <a:srgbClr val="EFA04F"/>
                </a:solidFill>
              </a:defRPr>
            </a:lvl1pPr>
          </a:lstStyle>
          <a:p>
            <a:fld id="{67C6C9B6-2D21-4814-A915-7BC5EDAC0AD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B603F7-9678-4625-88E4-D741C23BE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659" y="6067425"/>
            <a:ext cx="4085364" cy="790576"/>
          </a:xfrm>
          <a:noFill/>
          <a:ln>
            <a:noFill/>
          </a:ln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TITLE</a:t>
            </a:r>
          </a:p>
        </p:txBody>
      </p:sp>
    </p:spTree>
    <p:extLst>
      <p:ext uri="{BB962C8B-B14F-4D97-AF65-F5344CB8AC3E}">
        <p14:creationId xmlns:p14="http://schemas.microsoft.com/office/powerpoint/2010/main" val="23498752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/ Imag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C3A31-54F5-4080-8321-7DE25563F50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51880" y="112542"/>
            <a:ext cx="5806717" cy="1443855"/>
          </a:xfrm>
        </p:spPr>
        <p:txBody>
          <a:bodyPr>
            <a:normAutofit/>
          </a:bodyPr>
          <a:lstStyle>
            <a:lvl1pPr>
              <a:defRPr sz="8000" b="0" i="0">
                <a:solidFill>
                  <a:srgbClr val="EFA04F"/>
                </a:solidFill>
                <a:latin typeface="Helvetica Neue Thin" panose="020B0403020202020204" pitchFamily="34" charset="0"/>
                <a:ea typeface="Helvetica Neue Thin" panose="020B0403020202020204" pitchFamily="34" charset="0"/>
              </a:defRPr>
            </a:lvl1pPr>
          </a:lstStyle>
          <a:p>
            <a:r>
              <a:rPr lang="en-US" dirty="0"/>
              <a:t>TEXT/IMAGE</a:t>
            </a:r>
            <a:endParaRPr lang="en-GB" dirty="0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D060BC66-A282-4324-9F35-34F54F1BFF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071123" y="5810865"/>
            <a:ext cx="501444" cy="657532"/>
          </a:xfrm>
        </p:spPr>
        <p:txBody>
          <a:bodyPr/>
          <a:lstStyle>
            <a:lvl1pPr>
              <a:defRPr sz="2000">
                <a:solidFill>
                  <a:srgbClr val="EFA04F"/>
                </a:solidFill>
              </a:defRPr>
            </a:lvl1pPr>
          </a:lstStyle>
          <a:p>
            <a:fld id="{67C6C9B6-2D21-4814-A915-7BC5EDAC0AD5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EB603F7-9678-4625-88E4-D741C23BE8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127659" y="6067425"/>
            <a:ext cx="4085364" cy="790576"/>
          </a:xfrm>
          <a:noFill/>
          <a:ln>
            <a:noFill/>
          </a:ln>
        </p:spPr>
        <p:txBody>
          <a:bodyPr anchor="ctr"/>
          <a:lstStyle>
            <a:lvl1pPr marL="0" marR="0" indent="0" algn="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400" b="0" i="0" u="none">
                <a:solidFill>
                  <a:schemeClr val="bg1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INSERT TITLE</a:t>
            </a:r>
          </a:p>
        </p:txBody>
      </p:sp>
      <p:sp>
        <p:nvSpPr>
          <p:cNvPr id="14" name="Text Placeholder 2">
            <a:extLst>
              <a:ext uri="{FF2B5EF4-FFF2-40B4-BE49-F238E27FC236}">
                <a16:creationId xmlns:a16="http://schemas.microsoft.com/office/drawing/2014/main" id="{099984B6-C56B-4479-AEC3-FA9E59B84EC1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549607" y="2999395"/>
            <a:ext cx="5806717" cy="28114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800" b="0" i="0" smtClean="0">
                <a:solidFill>
                  <a:srgbClr val="014987"/>
                </a:solidFill>
                <a:effectLst/>
                <a:latin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 dirty="0"/>
              <a:t>Text box 1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A4BE86D-0CC0-4E47-9ECD-65595F4BEF5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01031" y="2123503"/>
            <a:ext cx="312112" cy="814959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A1DF67BF-4890-E942-8A35-C1C9205F9D21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49607" y="1574540"/>
            <a:ext cx="5806717" cy="5441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914400" rtl="0" eaLnBrk="1" fontAlgn="auto" latinLnBrk="0" hangingPunct="1">
              <a:lnSpc>
                <a:spcPts val="18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lang="en-GB" sz="1800" b="0" i="0" smtClean="0">
                <a:solidFill>
                  <a:srgbClr val="014987"/>
                </a:solidFill>
                <a:effectLst/>
                <a:latin typeface="Helvetica Neue Light" panose="02000403000000020004" pitchFamily="2" charset="0"/>
              </a:defRPr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r>
              <a:rPr lang="en-US" dirty="0"/>
              <a:t>Text box </a:t>
            </a:r>
            <a:r>
              <a:rPr lang="en-GB" b="0" i="0" dirty="0">
                <a:solidFill>
                  <a:srgbClr val="014987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  <a:cs typeface="Helvetica Neue" panose="02000503000000020004" pitchFamily="2" charset="0"/>
              </a:rPr>
              <a:t>Intro on slide section. Move the chevron to the base of your text, leaving one chevron gap.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13A23A-F8B9-7041-B095-0934AB8AEDD8}"/>
              </a:ext>
            </a:extLst>
          </p:cNvPr>
          <p:cNvSpPr/>
          <p:nvPr userDrawn="1"/>
        </p:nvSpPr>
        <p:spPr>
          <a:xfrm>
            <a:off x="10805532" y="6412537"/>
            <a:ext cx="1159727" cy="4454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162728E8-B1BC-BC4A-B5FE-EDB480405B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78600" y="112713"/>
            <a:ext cx="5613400" cy="6611937"/>
          </a:xfr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2766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ck Cover"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88696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3BDC2F-156D-4B08-9861-3D5961555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3F543B-082B-4508-B08D-653720C1CC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FDBDDA-9ACA-49BD-A7A1-45774A9DAA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368D21-5934-AD43-9877-E5F82F50B21A}" type="datetime1">
              <a:rPr lang="en-GB" smtClean="0"/>
              <a:t>03/07/2024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F480E0-D01D-4877-8BA1-39DBE1B6A7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2A4251-6D70-412B-84B9-54203458D2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C6C9B6-2D21-4814-A915-7BC5EDAC0AD5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51427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54" r:id="rId3"/>
    <p:sldLayoutId id="2147483662" r:id="rId4"/>
    <p:sldLayoutId id="2147483660" r:id="rId5"/>
    <p:sldLayoutId id="2147483664" r:id="rId6"/>
    <p:sldLayoutId id="2147483663" r:id="rId7"/>
    <p:sldLayoutId id="2147483665" r:id="rId8"/>
    <p:sldLayoutId id="2147483661" r:id="rId9"/>
    <p:sldLayoutId id="2147483666" r:id="rId10"/>
    <p:sldLayoutId id="2147483667" r:id="rId11"/>
    <p:sldLayoutId id="2147483668" r:id="rId12"/>
    <p:sldLayoutId id="2147483669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eg"/><Relationship Id="rId5" Type="http://schemas.openxmlformats.org/officeDocument/2006/relationships/image" Target="../media/image12.jpg"/><Relationship Id="rId4" Type="http://schemas.openxmlformats.org/officeDocument/2006/relationships/image" Target="../media/image11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E3EBE13F-721C-7D43-BD32-2ED7EF64FE08}"/>
              </a:ext>
            </a:extLst>
          </p:cNvPr>
          <p:cNvSpPr/>
          <p:nvPr/>
        </p:nvSpPr>
        <p:spPr>
          <a:xfrm>
            <a:off x="8045487" y="184701"/>
            <a:ext cx="4114800" cy="169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A logo with blue lines&#10;&#10;Description automatically generated">
            <a:extLst>
              <a:ext uri="{FF2B5EF4-FFF2-40B4-BE49-F238E27FC236}">
                <a16:creationId xmlns:a16="http://schemas.microsoft.com/office/drawing/2014/main" id="{DF73663D-90BC-B507-558A-155130B146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1069" y="-238426"/>
            <a:ext cx="3555912" cy="35559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913B218E-35F0-2943-9CE7-DFCD4B81370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911835" y="386799"/>
            <a:ext cx="11163300" cy="62865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AE44B36-8FBF-5D4C-B5A4-96C62F8574DA}"/>
              </a:ext>
            </a:extLst>
          </p:cNvPr>
          <p:cNvSpPr/>
          <p:nvPr/>
        </p:nvSpPr>
        <p:spPr>
          <a:xfrm>
            <a:off x="6013395" y="4386349"/>
            <a:ext cx="6188765" cy="1441796"/>
          </a:xfrm>
          <a:prstGeom prst="rect">
            <a:avLst/>
          </a:prstGeom>
          <a:solidFill>
            <a:srgbClr val="01498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2F3C247D-286C-4472-AC9A-F0EAAEDFA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89882" y="4396509"/>
            <a:ext cx="6002117" cy="1431636"/>
          </a:xfrm>
        </p:spPr>
        <p:txBody>
          <a:bodyPr/>
          <a:lstStyle/>
          <a:p>
            <a:r>
              <a:rPr lang="en-GB" dirty="0"/>
              <a:t>DRS and Tax Excise</a:t>
            </a:r>
          </a:p>
          <a:p>
            <a:r>
              <a:rPr lang="en-GB" sz="1800" dirty="0"/>
              <a:t>ITSA Seminar, Santiago 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27113A8A-2703-9E47-8EFE-6065A75666E5}"/>
              </a:ext>
            </a:extLst>
          </p:cNvPr>
          <p:cNvCxnSpPr>
            <a:cxnSpLocks/>
          </p:cNvCxnSpPr>
          <p:nvPr/>
        </p:nvCxnSpPr>
        <p:spPr>
          <a:xfrm>
            <a:off x="6289288" y="5140712"/>
            <a:ext cx="5703929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25ACB4C7-0DCF-0D4C-9604-554DD919B17A}"/>
              </a:ext>
            </a:extLst>
          </p:cNvPr>
          <p:cNvSpPr/>
          <p:nvPr/>
        </p:nvSpPr>
        <p:spPr>
          <a:xfrm>
            <a:off x="-112295" y="100618"/>
            <a:ext cx="5337883" cy="6588940"/>
          </a:xfrm>
          <a:prstGeom prst="rect">
            <a:avLst/>
          </a:prstGeom>
          <a:solidFill>
            <a:srgbClr val="FFFFFF">
              <a:alpha val="5960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02F6E381-55E7-D34A-BA6F-C9978DB43A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124326" y="4019550"/>
            <a:ext cx="4114800" cy="156210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F99A726D-616D-DC43-B215-86A11D110EB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630" y="1085044"/>
            <a:ext cx="3555912" cy="2343956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B090AF9-1D10-9A33-BA23-573AB31A20BF}"/>
              </a:ext>
            </a:extLst>
          </p:cNvPr>
          <p:cNvSpPr/>
          <p:nvPr/>
        </p:nvSpPr>
        <p:spPr>
          <a:xfrm>
            <a:off x="8038837" y="282872"/>
            <a:ext cx="4114800" cy="169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8" name="Picture 17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129F23-FE09-234B-BEE9-CB1B059FECD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1630" y="1085044"/>
            <a:ext cx="3555912" cy="234395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CC787CA-56DF-B7CD-2A2D-3CFBC5BC1AEA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54879" y="282872"/>
            <a:ext cx="4114800" cy="1562100"/>
          </a:xfrm>
          <a:prstGeom prst="rect">
            <a:avLst/>
          </a:prstGeom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6DE2FBF2-D3A2-88B4-E578-E912033B9F3D}"/>
              </a:ext>
            </a:extLst>
          </p:cNvPr>
          <p:cNvSpPr/>
          <p:nvPr/>
        </p:nvSpPr>
        <p:spPr>
          <a:xfrm>
            <a:off x="8045487" y="184701"/>
            <a:ext cx="4114800" cy="169030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AEC275D-8E0B-5E00-AB52-6524034F4831}"/>
              </a:ext>
            </a:extLst>
          </p:cNvPr>
          <p:cNvSpPr/>
          <p:nvPr/>
        </p:nvSpPr>
        <p:spPr>
          <a:xfrm>
            <a:off x="5180551" y="547259"/>
            <a:ext cx="3960701" cy="31998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23" name="Picture 22" descr="A picture containing drawing&#10;&#10;Description automatically generated">
            <a:extLst>
              <a:ext uri="{FF2B5EF4-FFF2-40B4-BE49-F238E27FC236}">
                <a16:creationId xmlns:a16="http://schemas.microsoft.com/office/drawing/2014/main" id="{D1810148-830F-F430-3021-FD4CE00495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883" y="1798887"/>
            <a:ext cx="3555912" cy="2343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3142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DDA7F-0CE6-68F9-F041-CD204DA3C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994D3D4-F6C1-6095-C0F7-3CF28D5C67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10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744425A-682D-4418-7461-AECA4415F1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AF17C8B-91A4-4C69-FFD2-3670AE026A23}"/>
              </a:ext>
            </a:extLst>
          </p:cNvPr>
          <p:cNvSpPr>
            <a:spLocks noGrp="1"/>
          </p:cNvSpPr>
          <p:nvPr>
            <p:ph idx="13"/>
          </p:nvPr>
        </p:nvSpPr>
        <p:spPr/>
        <p:txBody>
          <a:bodyPr/>
          <a:lstStyle/>
          <a:p>
            <a:endParaRPr lang="en-BE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DC7D70-DA62-9DFB-CDF8-95EBF866276F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E379B7E-7B69-EE75-B024-A2E6EFFD00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77799"/>
            <a:ext cx="10853857" cy="7124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9039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18C22-CF4D-E13B-788E-09950AFA8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7449120" cy="1443855"/>
          </a:xfrm>
        </p:spPr>
        <p:txBody>
          <a:bodyPr>
            <a:normAutofit/>
          </a:bodyPr>
          <a:lstStyle/>
          <a:p>
            <a:r>
              <a:rPr lang="en-US" sz="4800" dirty="0"/>
              <a:t>What is EPR ? </a:t>
            </a:r>
            <a:endParaRPr lang="en-B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CA7A1B-B5B1-3B15-C3A7-838064D6A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11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5737726-9403-DB33-64C3-9E788CA8F90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099E3F7-3046-06D6-8F31-DD3194F4B9F2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9607" y="1556397"/>
            <a:ext cx="6054393" cy="3727063"/>
          </a:xfrm>
        </p:spPr>
        <p:txBody>
          <a:bodyPr>
            <a:normAutofit/>
          </a:bodyPr>
          <a:lstStyle/>
          <a:p>
            <a:r>
              <a:rPr lang="en-US" sz="2000" b="1" i="0" dirty="0"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Extended Producer Responsibility 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(EPR) extends the producer’s financial responsibility for a product/packaging to include the management of the post-consumer stage, to help meet national recycling and recovery targets.</a:t>
            </a:r>
          </a:p>
          <a:p>
            <a:r>
              <a:rPr lang="en-US" sz="2000" b="0" i="0" dirty="0"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EPR policies thus generally </a:t>
            </a:r>
            <a:r>
              <a:rPr lang="en-US" sz="2000" b="1" i="0" dirty="0"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shift the waste management cost</a:t>
            </a:r>
            <a:r>
              <a:rPr lang="en-US" sz="2000" b="0" i="0" dirty="0"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 or physical collection partially or fully </a:t>
            </a:r>
            <a:r>
              <a:rPr lang="en-US" sz="2000" b="1" i="0" dirty="0">
                <a:effectLst/>
                <a:highlight>
                  <a:srgbClr val="FFFFFF"/>
                </a:highlight>
                <a:latin typeface="Poppins" panose="00000500000000000000" pitchFamily="2" charset="0"/>
              </a:rPr>
              <a:t>from local governments to producers.</a:t>
            </a:r>
            <a:endParaRPr lang="en-BE" sz="2000" b="1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DE49BFA-E790-EF90-17C2-9F67272D12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60636" y="1846635"/>
            <a:ext cx="4645025" cy="3119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40500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EE81A04-9CA5-3081-E7CA-3A282AF8D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8870900" cy="1443855"/>
          </a:xfrm>
        </p:spPr>
        <p:txBody>
          <a:bodyPr>
            <a:normAutofit/>
          </a:bodyPr>
          <a:lstStyle/>
          <a:p>
            <a:r>
              <a:rPr lang="en-US" sz="4800" dirty="0"/>
              <a:t>Chile</a:t>
            </a:r>
            <a:endParaRPr lang="en-BE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42E7FDE4-AA02-974A-223B-D5467D968F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798893D-CAF6-BCF0-A3ED-0F1683EEA511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386186" y="1556397"/>
            <a:ext cx="6676383" cy="4254468"/>
          </a:xfrm>
        </p:spPr>
        <p:txBody>
          <a:bodyPr>
            <a:normAutofit/>
          </a:bodyPr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EPR introduced </a:t>
            </a:r>
          </a:p>
          <a:p>
            <a:pPr marL="914400" marR="0" lvl="2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None/>
              <a:tabLst/>
              <a:defRPr/>
            </a:pPr>
            <a:endParaRPr lang="en-US" sz="2400" dirty="0">
              <a:solidFill>
                <a:srgbClr val="014987"/>
              </a:solidFill>
              <a:latin typeface="Helvetica Neue Light" panose="02000403000000020004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Single use Plastic Regulation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v"/>
              <a:tabLst/>
              <a:defRPr/>
            </a:pPr>
            <a:endParaRPr lang="en-US" dirty="0">
              <a:solidFill>
                <a:srgbClr val="014987"/>
              </a:solidFill>
              <a:latin typeface="Helvetica Neue Light" panose="02000403000000020004" pitchFamily="2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2400" dirty="0"/>
              <a:t>Plastic bottles recycled materials targets: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en-US" sz="2400" dirty="0"/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>
                <a:solidFill>
                  <a:srgbClr val="014987"/>
                </a:solidFill>
                <a:latin typeface="Helvetica Neue Light" panose="02000403000000020004" pitchFamily="2" charset="0"/>
              </a:rPr>
              <a:t>2025: 15%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>
                <a:solidFill>
                  <a:srgbClr val="014987"/>
                </a:solidFill>
                <a:latin typeface="Helvetica Neue Light" panose="02000403000000020004" pitchFamily="2" charset="0"/>
              </a:rPr>
              <a:t>2030: 25%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>
                <a:solidFill>
                  <a:srgbClr val="014987"/>
                </a:solidFill>
                <a:latin typeface="Helvetica Neue Light" panose="02000403000000020004" pitchFamily="2" charset="0"/>
              </a:rPr>
              <a:t>2040: 50%</a:t>
            </a:r>
          </a:p>
          <a:p>
            <a:pPr marL="742950" marR="0" lvl="1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lang="en-US" sz="2000" dirty="0">
                <a:solidFill>
                  <a:srgbClr val="014987"/>
                </a:solidFill>
                <a:latin typeface="Helvetica Neue Light" panose="02000403000000020004" pitchFamily="2" charset="0"/>
              </a:rPr>
              <a:t>2050: 60%</a:t>
            </a:r>
          </a:p>
          <a:p>
            <a:endParaRPr lang="en-BE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E2C23EE-3856-42A2-22C0-C190C9121A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2601" y="1265240"/>
            <a:ext cx="4327519" cy="4327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5289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E09C-FB39-3858-CFF9-F74FB104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11364503" cy="1443855"/>
          </a:xfrm>
        </p:spPr>
        <p:txBody>
          <a:bodyPr>
            <a:normAutofit/>
          </a:bodyPr>
          <a:lstStyle/>
          <a:p>
            <a:r>
              <a:rPr lang="en-US" sz="4800" dirty="0"/>
              <a:t>State of play on beverage container collection and recycling in </a:t>
            </a:r>
            <a:r>
              <a:rPr lang="en-US" sz="4800" dirty="0" err="1"/>
              <a:t>LatAm</a:t>
            </a:r>
            <a:endParaRPr lang="en-B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66A2-538F-E273-3A34-2E549421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13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C0346F-DFEC-578D-92EB-02F1AACA2D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CEC12E-B59B-E1A1-6A85-7AAE303FEB8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1408521" y="1790700"/>
            <a:ext cx="9846418" cy="4020165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Large regional differences in recycling rates.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In countries with high collection rates, this is obtained in the informal economy, with little governmental overview.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Targets for recycled content difficult to achieve without higher recycling rates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Authorities missing the opportunity to use the value of the PET and </a:t>
            </a:r>
            <a:r>
              <a:rPr lang="en-US" sz="2000" dirty="0" err="1"/>
              <a:t>aluminium</a:t>
            </a:r>
            <a:r>
              <a:rPr lang="en-US" sz="2000" dirty="0"/>
              <a:t> to improve waste collection and recycling infrastructure.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b="1" dirty="0">
                <a:sym typeface="Wingdings" panose="05000000000000000000" pitchFamily="2" charset="2"/>
              </a:rPr>
              <a:t>Introduction of a DRS and EPR hands control of the financial value of the used beverage containers to the Authorities, allowing to build a waste collection and recycling industry.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652929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0F9240-E57C-7313-7FA2-55C88A900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11481235" cy="1443855"/>
          </a:xfrm>
        </p:spPr>
        <p:txBody>
          <a:bodyPr>
            <a:normAutofit/>
          </a:bodyPr>
          <a:lstStyle/>
          <a:p>
            <a:r>
              <a:rPr lang="en-US" sz="4800" dirty="0"/>
              <a:t>SSB Taxes in Latin America</a:t>
            </a:r>
            <a:endParaRPr lang="en-B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7ADBB71-9A0F-1AE6-B6DD-2811DB5B3A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14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8FCF4E6-85ED-01FC-5133-BD667265B91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B0BA2F1-F4E5-A4C4-50DD-232937D142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41107" y="1191259"/>
            <a:ext cx="7102779" cy="47351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356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05D89-8FA9-81A1-F899-2E2524E7B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9243873" cy="1443855"/>
          </a:xfrm>
        </p:spPr>
        <p:txBody>
          <a:bodyPr>
            <a:normAutofit/>
          </a:bodyPr>
          <a:lstStyle/>
          <a:p>
            <a:r>
              <a:rPr lang="en-US" sz="4400" dirty="0"/>
              <a:t>Alcohol Taxes in Latin America</a:t>
            </a:r>
            <a:endParaRPr lang="en-BE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B591EB-ED1F-67D2-BE17-733F8195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15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7BFF1C9E-28C8-86E1-DD14-3A8B41FF2E9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1D4B65D-2AA0-1CC4-76C5-271768856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0358" y="1058645"/>
            <a:ext cx="7083397" cy="5008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1133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4E09C-FB39-3858-CFF9-F74FB104D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11364503" cy="1443855"/>
          </a:xfrm>
        </p:spPr>
        <p:txBody>
          <a:bodyPr>
            <a:normAutofit/>
          </a:bodyPr>
          <a:lstStyle/>
          <a:p>
            <a:r>
              <a:rPr lang="en-US" sz="4800" dirty="0"/>
              <a:t>State of play of tax levy on beverages in Latin America</a:t>
            </a:r>
            <a:endParaRPr lang="en-B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D9B66A2-538F-E273-3A34-2E5494217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16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D7C0346F-DFEC-578D-92EB-02F1AACA2D0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1CEC12E-B59B-E1A1-6A85-7AAE303FEB8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1880" y="2837967"/>
            <a:ext cx="9846418" cy="2972898"/>
          </a:xfrm>
        </p:spPr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Wide adoption throughout the region.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Efficiency depends on the security of the system and the robustness of the enforcement, including the resources available for revenue, border and police authorities.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800" dirty="0"/>
          </a:p>
          <a:p>
            <a:r>
              <a:rPr lang="en-US" sz="2800" b="1" dirty="0">
                <a:sym typeface="Wingdings" panose="05000000000000000000" pitchFamily="2" charset="2"/>
              </a:rPr>
              <a:t> More secure systems will reduce revenue loss for governments. </a:t>
            </a:r>
            <a:endParaRPr lang="en-US" sz="28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1378720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DB32073B-2106-9FBE-F46A-1B9816BDF3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System Integration</a:t>
            </a:r>
            <a:endParaRPr lang="en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22EDA01-83F5-5790-652B-28511EB8013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0350" y="5810250"/>
            <a:ext cx="501650" cy="658813"/>
          </a:xfrm>
        </p:spPr>
        <p:txBody>
          <a:bodyPr/>
          <a:lstStyle/>
          <a:p>
            <a:fld id="{67C6C9B6-2D21-4814-A915-7BC5EDAC0AD5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39290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C9ECF2F6-EEFA-0C6D-326C-C1507310BF10}"/>
              </a:ext>
            </a:extLst>
          </p:cNvPr>
          <p:cNvSpPr/>
          <p:nvPr/>
        </p:nvSpPr>
        <p:spPr>
          <a:xfrm>
            <a:off x="1671093" y="1728716"/>
            <a:ext cx="1934950" cy="3202675"/>
          </a:xfrm>
          <a:prstGeom prst="rect">
            <a:avLst/>
          </a:prstGeom>
          <a:solidFill>
            <a:srgbClr val="FFFFFF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9787B6F-E857-426A-4A9F-B412573B910E}"/>
              </a:ext>
            </a:extLst>
          </p:cNvPr>
          <p:cNvSpPr/>
          <p:nvPr/>
        </p:nvSpPr>
        <p:spPr>
          <a:xfrm>
            <a:off x="3666699" y="1728716"/>
            <a:ext cx="6614614" cy="3202675"/>
          </a:xfrm>
          <a:prstGeom prst="rect">
            <a:avLst/>
          </a:prstGeom>
          <a:solidFill>
            <a:srgbClr val="FFFFFF"/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E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5EBAC3DE-61BD-9E79-40AF-0168E4307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79" y="112542"/>
            <a:ext cx="10527925" cy="1443855"/>
          </a:xfrm>
        </p:spPr>
        <p:txBody>
          <a:bodyPr>
            <a:normAutofit/>
          </a:bodyPr>
          <a:lstStyle/>
          <a:p>
            <a:r>
              <a:rPr lang="en-US" sz="4800" dirty="0"/>
              <a:t>System Integration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26443F6-1726-C308-B0E0-80E0A4B51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18</a:t>
            </a:fld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931165-2EAA-A7B0-C4AE-44EC3C15CE3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EE130042-C694-3D22-B874-52C8509301E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62307463"/>
              </p:ext>
            </p:extLst>
          </p:nvPr>
        </p:nvGraphicFramePr>
        <p:xfrm>
          <a:off x="2032000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5" name="Picture 14">
            <a:extLst>
              <a:ext uri="{FF2B5EF4-FFF2-40B4-BE49-F238E27FC236}">
                <a16:creationId xmlns:a16="http://schemas.microsoft.com/office/drawing/2014/main" id="{9B72189F-3B5B-31E5-F302-B32A2ACFB46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646611" y="786611"/>
            <a:ext cx="2148088" cy="14438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54E5E44-60BC-5BB2-3C22-12F2D9239A4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3427" y="4555644"/>
            <a:ext cx="2199852" cy="146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608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F80C102-7B6B-B8DE-4473-7F06BCA1F2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9261" y="0"/>
            <a:ext cx="12202139" cy="1443855"/>
          </a:xfrm>
        </p:spPr>
        <p:txBody>
          <a:bodyPr>
            <a:normAutofit/>
          </a:bodyPr>
          <a:lstStyle/>
          <a:p>
            <a:r>
              <a:rPr lang="en-US" sz="4800" b="1" dirty="0">
                <a:effectLst/>
                <a:latin typeface="Arial" panose="020B0604020202020204" pitchFamily="34" charset="0"/>
                <a:ea typeface="Aptos" panose="020B0004020202020204" pitchFamily="34" charset="0"/>
              </a:rPr>
              <a:t>Advantages of Implementing DRS/EPR</a:t>
            </a:r>
            <a:endParaRPr lang="en-US" sz="4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9F43541-390C-2C28-FE84-52F68A40E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AE9FAC-EA31-924A-92A4-03EBF4C84F5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26B6693-6B3C-7403-DE53-BECC1F65C76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C8BE74A8-DB70-44A4-2C2E-576E51AB821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7118763"/>
              </p:ext>
            </p:extLst>
          </p:nvPr>
        </p:nvGraphicFramePr>
        <p:xfrm>
          <a:off x="611341" y="1271974"/>
          <a:ext cx="10969318" cy="6787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96997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6637294-BC88-904E-CBED-3FF1C85EE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46878" y="2936721"/>
            <a:ext cx="8061433" cy="1325563"/>
          </a:xfrm>
        </p:spPr>
        <p:txBody>
          <a:bodyPr/>
          <a:lstStyle/>
          <a:p>
            <a:r>
              <a:rPr lang="en-ZA" sz="4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Deposit Return </a:t>
            </a:r>
            <a:r>
              <a:rPr lang="en-ZA" sz="4000" dirty="0">
                <a:latin typeface="Calibri" panose="020F0502020204030204" pitchFamily="34" charset="0"/>
                <a:ea typeface="Aptos" panose="020B0004020202020204" pitchFamily="34" charset="0"/>
              </a:rPr>
              <a:t>S</a:t>
            </a:r>
            <a:r>
              <a:rPr lang="en-ZA" sz="4000" dirty="0">
                <a:effectLst/>
                <a:latin typeface="Calibri" panose="020F0502020204030204" pitchFamily="34" charset="0"/>
                <a:ea typeface="Aptos" panose="020B0004020202020204" pitchFamily="34" charset="0"/>
              </a:rPr>
              <a:t>chemes: an efficient way to combine a tax excise system with the circular economy </a:t>
            </a:r>
            <a:endParaRPr lang="en-GB" sz="96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AAA1A35-E9DD-5F59-D600-0C9A91F0C77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0350" y="5810250"/>
            <a:ext cx="501650" cy="658813"/>
          </a:xfrm>
        </p:spPr>
        <p:txBody>
          <a:bodyPr/>
          <a:lstStyle/>
          <a:p>
            <a:fld id="{67C6C9B6-2D21-4814-A915-7BC5EDAC0AD5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242650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D6742E-765B-EAAD-8012-3C80BFED4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10387364" cy="1443855"/>
          </a:xfrm>
        </p:spPr>
        <p:txBody>
          <a:bodyPr>
            <a:normAutofit/>
          </a:bodyPr>
          <a:lstStyle/>
          <a:p>
            <a:r>
              <a:rPr lang="en-US" sz="4400" dirty="0"/>
              <a:t>Who Are we?</a:t>
            </a:r>
            <a:endParaRPr lang="en-GB" sz="44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F210931-F5CF-4030-0E1F-584FD5B645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20</a:t>
            </a:fld>
            <a:endParaRPr lang="en-GB" dirty="0"/>
          </a:p>
        </p:txBody>
      </p:sp>
      <p:pic>
        <p:nvPicPr>
          <p:cNvPr id="9" name="Picture 8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45FCFE-18F1-BB00-76BA-F1DBD6AD67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8913" y="1556397"/>
            <a:ext cx="4846748" cy="3751210"/>
          </a:xfrm>
          <a:prstGeom prst="rect">
            <a:avLst/>
          </a:prstGeom>
        </p:spPr>
      </p:pic>
      <p:sp>
        <p:nvSpPr>
          <p:cNvPr id="5" name="Subtitle 3">
            <a:extLst>
              <a:ext uri="{FF2B5EF4-FFF2-40B4-BE49-F238E27FC236}">
                <a16:creationId xmlns:a16="http://schemas.microsoft.com/office/drawing/2014/main" id="{D92D1081-088A-5BF4-5E95-979C99D0A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7125" y="6067425"/>
            <a:ext cx="4086225" cy="790575"/>
          </a:xfrm>
        </p:spPr>
        <p:txBody>
          <a:bodyPr>
            <a:normAutofit/>
          </a:bodyPr>
          <a:lstStyle/>
          <a:p>
            <a:r>
              <a:rPr lang="en-US" sz="2000" dirty="0"/>
              <a:t>ITSA Seminar / HSP </a:t>
            </a:r>
            <a:r>
              <a:rPr lang="en-US" sz="2000" dirty="0" err="1"/>
              <a:t>LatAm</a:t>
            </a:r>
            <a:r>
              <a:rPr lang="en-US" sz="2000" dirty="0"/>
              <a:t> </a:t>
            </a:r>
            <a:endParaRPr lang="en-GB" sz="2000" dirty="0"/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E90B47A8-E599-EE54-DF51-92AAF476024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51880" y="2617364"/>
            <a:ext cx="5920040" cy="3021436"/>
          </a:xfrm>
        </p:spPr>
        <p:txBody>
          <a:bodyPr>
            <a:normAutofit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Luminescence Sun Chemical Security is the global security business unit of Sun Chemical.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/>
              <a:t>Focused on the manufacture of security inks, for all types of secure documents and brand authentication, as well as devices to check security marks and barcodes.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3452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7D121-F819-2334-300C-013F4AA89F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9844145" cy="144385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D50D76D-DF25-275F-4D22-5F7FE68D8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21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033A611-7532-5FD6-6E9A-A3C5B9E8BFB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8" name="Picture 7" descr="Several cell phones on a paper&#10;&#10;Description automatically generated">
            <a:extLst>
              <a:ext uri="{FF2B5EF4-FFF2-40B4-BE49-F238E27FC236}">
                <a16:creationId xmlns:a16="http://schemas.microsoft.com/office/drawing/2014/main" id="{268345BB-6AA7-0C49-B7EA-93A8E9A470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414" y="0"/>
            <a:ext cx="12181171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613129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4C481BD-A95D-BA40-1BAC-6A1E815776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23455" y="2190308"/>
            <a:ext cx="4049345" cy="1901474"/>
          </a:xfrm>
        </p:spPr>
        <p:txBody>
          <a:bodyPr/>
          <a:lstStyle/>
          <a:p>
            <a:r>
              <a:rPr lang="en-US" dirty="0"/>
              <a:t>Please visit us at Booth C2</a:t>
            </a:r>
            <a:endParaRPr lang="en-BE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316B866-BFB7-A2A2-6E23-D911339895C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90350" y="5810250"/>
            <a:ext cx="501650" cy="658813"/>
          </a:xfrm>
        </p:spPr>
        <p:txBody>
          <a:bodyPr/>
          <a:lstStyle/>
          <a:p>
            <a:fld id="{67C6C9B6-2D21-4814-A915-7BC5EDAC0AD5}" type="slidenum">
              <a:rPr lang="en-GB" smtClean="0"/>
              <a:pPr/>
              <a:t>22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276DE0A2-7417-EA64-CB7A-725B6620F8A8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6067425"/>
            <a:ext cx="4086225" cy="790575"/>
          </a:xfrm>
        </p:spPr>
        <p:txBody>
          <a:bodyPr/>
          <a:lstStyle/>
          <a:p>
            <a:r>
              <a:rPr lang="en-US" sz="2400" dirty="0">
                <a:solidFill>
                  <a:schemeClr val="bg1"/>
                </a:solidFill>
              </a:rPr>
              <a:t>ITSA Seminar / HSP </a:t>
            </a:r>
            <a:r>
              <a:rPr lang="en-US" sz="2400" dirty="0" err="1">
                <a:solidFill>
                  <a:schemeClr val="bg1"/>
                </a:solidFill>
              </a:rPr>
              <a:t>LatAm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en-GB" sz="2400" dirty="0">
              <a:solidFill>
                <a:schemeClr val="bg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A6AF20-443B-7A93-757B-12C513423F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630" b="18333"/>
          <a:stretch/>
        </p:blipFill>
        <p:spPr>
          <a:xfrm>
            <a:off x="755650" y="457200"/>
            <a:ext cx="5143500" cy="494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1733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A27BB1-5B3F-3E55-F1D2-412EF6E2A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88" y="-279470"/>
            <a:ext cx="10634929" cy="2359602"/>
          </a:xfrm>
        </p:spPr>
        <p:txBody>
          <a:bodyPr>
            <a:normAutofit/>
          </a:bodyPr>
          <a:lstStyle/>
          <a:p>
            <a:r>
              <a:rPr lang="en-US" sz="4800" dirty="0"/>
              <a:t>What is a Deposit Return Scheme ?</a:t>
            </a:r>
            <a:endParaRPr lang="en-B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E5E2575-9A8D-C227-B844-179D171A2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3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384AA7E3-AB48-A154-DAE9-D64B6927F03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64A5F6-C03B-05BF-EB7D-938CDFE1ED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5502" y="1640467"/>
            <a:ext cx="5975350" cy="391792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25C4CB0-8AD8-5EBD-A1E0-90BE8CEECB79}"/>
              </a:ext>
            </a:extLst>
          </p:cNvPr>
          <p:cNvSpPr txBox="1"/>
          <p:nvPr/>
        </p:nvSpPr>
        <p:spPr>
          <a:xfrm>
            <a:off x="615274" y="2341932"/>
            <a:ext cx="623056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14987"/>
                </a:solidFill>
                <a:latin typeface="Helvetica Neue Light" panose="02000403000000020004" pitchFamily="2" charset="0"/>
              </a:rPr>
              <a:t>Drink containers (plastic and glass bottles, aluminum cans) provide one of the most effective recycling opportunities to reach </a:t>
            </a:r>
            <a:r>
              <a:rPr lang="en-US" b="1" dirty="0">
                <a:solidFill>
                  <a:srgbClr val="014987"/>
                </a:solidFill>
                <a:latin typeface="Helvetica Neue Light" panose="02000403000000020004" pitchFamily="2" charset="0"/>
              </a:rPr>
              <a:t>Circular Economy </a:t>
            </a:r>
            <a:r>
              <a:rPr lang="en-US" dirty="0">
                <a:solidFill>
                  <a:srgbClr val="014987"/>
                </a:solidFill>
                <a:latin typeface="Helvetica Neue Light" panose="02000403000000020004" pitchFamily="2" charset="0"/>
              </a:rPr>
              <a:t>and </a:t>
            </a:r>
            <a:r>
              <a:rPr lang="en-US" b="1" dirty="0">
                <a:solidFill>
                  <a:srgbClr val="014987"/>
                </a:solidFill>
                <a:latin typeface="Helvetica Neue Light" panose="02000403000000020004" pitchFamily="2" charset="0"/>
              </a:rPr>
              <a:t>Climate Change </a:t>
            </a:r>
            <a:r>
              <a:rPr lang="en-US" dirty="0">
                <a:solidFill>
                  <a:srgbClr val="014987"/>
                </a:solidFill>
                <a:latin typeface="Helvetica Neue Light" panose="02000403000000020004" pitchFamily="2" charset="0"/>
              </a:rPr>
              <a:t>targets towards a </a:t>
            </a:r>
            <a:r>
              <a:rPr lang="en-US" b="1" dirty="0">
                <a:solidFill>
                  <a:srgbClr val="014987"/>
                </a:solidFill>
                <a:latin typeface="Helvetica Neue Light" panose="02000403000000020004" pitchFamily="2" charset="0"/>
              </a:rPr>
              <a:t>Net-Zero Future</a:t>
            </a:r>
            <a:r>
              <a:rPr lang="en-US" dirty="0">
                <a:solidFill>
                  <a:srgbClr val="014987"/>
                </a:solidFill>
                <a:latin typeface="Helvetica Neue Light" panose="02000403000000020004" pitchFamily="2" charset="0"/>
              </a:rPr>
              <a:t>, with the help of deposit schemes which motivate consumers to return their empty containers</a:t>
            </a:r>
            <a:endParaRPr lang="en-BE" dirty="0">
              <a:solidFill>
                <a:srgbClr val="014987"/>
              </a:solidFill>
              <a:latin typeface="Helvetica Neue Light" panose="020004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4508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0516C7-3FF6-1884-7D37-4CCDCC34D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8495" y="-227080"/>
            <a:ext cx="6685499" cy="2359602"/>
          </a:xfrm>
        </p:spPr>
        <p:txBody>
          <a:bodyPr>
            <a:normAutofit/>
          </a:bodyPr>
          <a:lstStyle/>
          <a:p>
            <a:r>
              <a:rPr lang="en-US" sz="4800" dirty="0"/>
              <a:t>Material Flow</a:t>
            </a:r>
            <a:endParaRPr lang="en-B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C7862A4-92F2-234D-905E-88195642D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4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6FB5C33-FE1B-966A-9A64-3854E4DBA01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B6D727B-45D6-6E5A-BF55-ED9E767F0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210" y="1697705"/>
            <a:ext cx="10670148" cy="368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058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9FE05628-E046-8FC4-77FE-1BF2728640F3}"/>
              </a:ext>
            </a:extLst>
          </p:cNvPr>
          <p:cNvPicPr>
            <a:picLocks noGrp="1" noChangeAspect="1"/>
          </p:cNvPicPr>
          <p:nvPr>
            <p:ph idx="14"/>
          </p:nvPr>
        </p:nvPicPr>
        <p:blipFill>
          <a:blip r:embed="rId2"/>
          <a:stretch>
            <a:fillRect/>
          </a:stretch>
        </p:blipFill>
        <p:spPr>
          <a:xfrm>
            <a:off x="5020745" y="52026"/>
            <a:ext cx="5918601" cy="6015399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E13215E-69DF-606F-A016-37CABDD05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3821" y="-337402"/>
            <a:ext cx="6734137" cy="2359602"/>
          </a:xfrm>
        </p:spPr>
        <p:txBody>
          <a:bodyPr>
            <a:normAutofit/>
          </a:bodyPr>
          <a:lstStyle/>
          <a:p>
            <a:r>
              <a:rPr lang="en-US" sz="4800" dirty="0"/>
              <a:t>Financial Flow</a:t>
            </a:r>
            <a:endParaRPr lang="en-BE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C8E30517-0950-ACDC-D64D-5872E19DEF54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4525889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D092CF-9ED1-9420-C297-A60DE31A67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B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0E01FBF-1446-6ED3-3A02-5FFE82CB42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681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5530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A9EA99-4EF1-9DB0-ED99-FB1B7A5960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220" y="1556397"/>
            <a:ext cx="9185155" cy="4107501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F027F397-6F09-888C-155B-6E54D17BE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880" y="112542"/>
            <a:ext cx="11223808" cy="1443855"/>
          </a:xfrm>
        </p:spPr>
        <p:txBody>
          <a:bodyPr>
            <a:noAutofit/>
          </a:bodyPr>
          <a:lstStyle/>
          <a:p>
            <a:r>
              <a:rPr lang="en-US" sz="4800" dirty="0"/>
              <a:t>Collection Rates PET bottles in Europe</a:t>
            </a:r>
            <a:endParaRPr lang="en-BE" sz="4800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1954E4FF-D462-96F3-BD07-C3BFE7DA4F0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B531915-F4C2-E4EE-5D4F-219DEA3BB8BB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9606" y="2837967"/>
            <a:ext cx="11426804" cy="2972898"/>
          </a:xfrm>
        </p:spPr>
        <p:txBody>
          <a:bodyPr>
            <a:normAutofit fontScale="92500" lnSpcReduction="1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			             </a:t>
            </a:r>
            <a:r>
              <a:rPr lang="en-US" sz="1500" dirty="0"/>
              <a:t>Source : UNESDA</a:t>
            </a:r>
            <a:endParaRPr lang="en-BE" dirty="0"/>
          </a:p>
        </p:txBody>
      </p:sp>
    </p:spTree>
    <p:extLst>
      <p:ext uri="{BB962C8B-B14F-4D97-AF65-F5344CB8AC3E}">
        <p14:creationId xmlns:p14="http://schemas.microsoft.com/office/powerpoint/2010/main" val="27728468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0019D8C-636A-C477-236E-B9E08DCD46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6007" y="901700"/>
            <a:ext cx="7676086" cy="503028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8AFB3D7-CB1B-17E1-5943-81D436CBB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Mexico</a:t>
            </a:r>
            <a:endParaRPr lang="en-BE" sz="4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46A0DDD-D44C-E348-4783-465EB9805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C6C9B6-2D21-4814-A915-7BC5EDAC0AD5}" type="slidenum">
              <a:rPr lang="en-GB" smtClean="0"/>
              <a:pPr/>
              <a:t>8</a:t>
            </a:fld>
            <a:endParaRPr lang="en-GB" dirty="0"/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584D3A1E-1396-6270-748E-9ED671D8A89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2C24378-98BA-7981-1F3B-D38EA794CD5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9607" y="2837967"/>
            <a:ext cx="10780032" cy="2972898"/>
          </a:xfrm>
        </p:spPr>
        <p:txBody>
          <a:bodyPr>
            <a:normAutofit fontScale="92500" lnSpcReduction="20000"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			Source : ECOCE			</a:t>
            </a:r>
            <a:endParaRPr lang="en-BE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D952FE-ECFB-A00C-2B0F-E16398D4C912}"/>
              </a:ext>
            </a:extLst>
          </p:cNvPr>
          <p:cNvSpPr>
            <a:spLocks noGrp="1"/>
          </p:cNvSpPr>
          <p:nvPr>
            <p:ph idx="14"/>
          </p:nvPr>
        </p:nvSpPr>
        <p:spPr/>
        <p:txBody>
          <a:bodyPr/>
          <a:lstStyle/>
          <a:p>
            <a:endParaRPr lang="en-BE"/>
          </a:p>
        </p:txBody>
      </p:sp>
    </p:spTree>
    <p:extLst>
      <p:ext uri="{BB962C8B-B14F-4D97-AF65-F5344CB8AC3E}">
        <p14:creationId xmlns:p14="http://schemas.microsoft.com/office/powerpoint/2010/main" val="6270765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BC25DA1-7C27-7EEB-F1DA-BFF81D062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9607" y="325207"/>
            <a:ext cx="10788910" cy="1443855"/>
          </a:xfrm>
        </p:spPr>
        <p:txBody>
          <a:bodyPr>
            <a:noAutofit/>
          </a:bodyPr>
          <a:lstStyle/>
          <a:p>
            <a:r>
              <a:rPr lang="en-US" sz="4800" dirty="0"/>
              <a:t>Brazil achieves 100% </a:t>
            </a:r>
            <a:r>
              <a:rPr lang="en-US" sz="4800" dirty="0" err="1"/>
              <a:t>aluminium</a:t>
            </a:r>
            <a:r>
              <a:rPr lang="en-US" sz="4800" dirty="0"/>
              <a:t> can recycling rate</a:t>
            </a:r>
            <a:endParaRPr lang="en-BE" sz="4800" dirty="0"/>
          </a:p>
        </p:txBody>
      </p:sp>
      <p:sp>
        <p:nvSpPr>
          <p:cNvPr id="8" name="Subtitle 7">
            <a:extLst>
              <a:ext uri="{FF2B5EF4-FFF2-40B4-BE49-F238E27FC236}">
                <a16:creationId xmlns:a16="http://schemas.microsoft.com/office/drawing/2014/main" id="{1E85B2A7-6B79-2FAC-342F-0D3C9973F94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sz="2400" dirty="0"/>
              <a:t>ITSA Seminar / HSP </a:t>
            </a:r>
            <a:r>
              <a:rPr lang="en-US" sz="2400" dirty="0" err="1"/>
              <a:t>LatAm</a:t>
            </a:r>
            <a:r>
              <a:rPr lang="en-US" sz="2400" dirty="0"/>
              <a:t> </a:t>
            </a:r>
            <a:endParaRPr lang="en-GB" sz="2400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C0E65297-499B-DCB3-3E1F-9DB07E4CDFDA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49607" y="2837967"/>
            <a:ext cx="11092266" cy="2972898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									Source : Packaging Europe</a:t>
            </a:r>
            <a:endParaRPr lang="en-BE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1954ED4-5854-B7E2-0788-5695683491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063" y="2118730"/>
            <a:ext cx="4973444" cy="372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3646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nstantia-Franklin Gothic Book">
      <a:maj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562DE68E2BFF546BC585D0144D67EBD" ma:contentTypeVersion="22" ma:contentTypeDescription="Create a new document." ma:contentTypeScope="" ma:versionID="8e317fa28e4d9989ea44a44f1d3cbbf5">
  <xsd:schema xmlns:xsd="http://www.w3.org/2001/XMLSchema" xmlns:xs="http://www.w3.org/2001/XMLSchema" xmlns:p="http://schemas.microsoft.com/office/2006/metadata/properties" xmlns:ns2="4582b191-2952-48bf-aff5-9b7a5c46e6a2" xmlns:ns3="960d773b-5fab-4ecf-a209-ac970d2513a9" targetNamespace="http://schemas.microsoft.com/office/2006/metadata/properties" ma:root="true" ma:fieldsID="cfe7051e71fe1478dddf644163506ad4" ns2:_="" ns3:_="">
    <xsd:import namespace="4582b191-2952-48bf-aff5-9b7a5c46e6a2"/>
    <xsd:import namespace="960d773b-5fab-4ecf-a209-ac970d2513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3:TaxCatchAll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82b191-2952-48bf-aff5-9b7a5c46e6a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3" nillable="true" ma:taxonomy="true" ma:internalName="lcf76f155ced4ddcb4097134ff3c332f" ma:taxonomyFieldName="MediaServiceImageTags" ma:displayName="Image Tags" ma:readOnly="false" ma:fieldId="{5cf76f15-5ced-4ddc-b409-7134ff3c332f}" ma:taxonomyMulti="true" ma:sspId="641e2f24-30cb-48be-af4a-01fc11e90bf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0d773b-5fab-4ecf-a209-ac970d2513a9" elementFormDefault="qualified">
    <xsd:import namespace="http://schemas.microsoft.com/office/2006/documentManagement/types"/>
    <xsd:import namespace="http://schemas.microsoft.com/office/infopath/2007/PartnerControls"/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195a8bff-7c6c-452c-bf3e-c6907fb67ab7}" ma:internalName="TaxCatchAll" ma:showField="CatchAllData" ma:web="960d773b-5fab-4ecf-a209-ac970d2513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582b191-2952-48bf-aff5-9b7a5c46e6a2">
      <Terms xmlns="http://schemas.microsoft.com/office/infopath/2007/PartnerControls"/>
    </lcf76f155ced4ddcb4097134ff3c332f>
    <TaxCatchAll xmlns="960d773b-5fab-4ecf-a209-ac970d2513a9" xsi:nil="true"/>
  </documentManagement>
</p:properties>
</file>

<file path=customXml/itemProps1.xml><?xml version="1.0" encoding="utf-8"?>
<ds:datastoreItem xmlns:ds="http://schemas.openxmlformats.org/officeDocument/2006/customXml" ds:itemID="{CB5409A0-0E11-4074-BFEA-0408B72F28EC}"/>
</file>

<file path=customXml/itemProps2.xml><?xml version="1.0" encoding="utf-8"?>
<ds:datastoreItem xmlns:ds="http://schemas.openxmlformats.org/officeDocument/2006/customXml" ds:itemID="{79C591B5-62D5-4273-8D74-92246CEFE6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91765EE-55C5-4A67-8DA6-1E8288F6EE91}">
  <ds:schemaRefs>
    <ds:schemaRef ds:uri="http://purl.org/dc/elements/1.1/"/>
    <ds:schemaRef ds:uri="http://schemas.microsoft.com/office/2006/metadata/properties"/>
    <ds:schemaRef ds:uri="http://purl.org/dc/terms/"/>
    <ds:schemaRef ds:uri="5c0a4da8-cb1d-4f1b-aa9b-7659ab445967"/>
    <ds:schemaRef ds:uri="8dab24a6-7cbe-4f7b-a54e-46a0168aa31b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4940</TotalTime>
  <Words>590</Words>
  <Application>Microsoft Macintosh PowerPoint</Application>
  <PresentationFormat>Widescreen</PresentationFormat>
  <Paragraphs>112</Paragraphs>
  <Slides>22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Calibri</vt:lpstr>
      <vt:lpstr>Constantia</vt:lpstr>
      <vt:lpstr>Franklin Gothic Book</vt:lpstr>
      <vt:lpstr>Helvetica Neue Light</vt:lpstr>
      <vt:lpstr>Helvetica Neue Thin</vt:lpstr>
      <vt:lpstr>Poppins</vt:lpstr>
      <vt:lpstr>Wingdings</vt:lpstr>
      <vt:lpstr>Office Theme</vt:lpstr>
      <vt:lpstr>PowerPoint Presentation</vt:lpstr>
      <vt:lpstr>Deposit Return Schemes: an efficient way to combine a tax excise system with the circular economy </vt:lpstr>
      <vt:lpstr>What is a Deposit Return Scheme ?</vt:lpstr>
      <vt:lpstr>Material Flow</vt:lpstr>
      <vt:lpstr>Financial Flow</vt:lpstr>
      <vt:lpstr>PowerPoint Presentation</vt:lpstr>
      <vt:lpstr>Collection Rates PET bottles in Europe</vt:lpstr>
      <vt:lpstr>Mexico</vt:lpstr>
      <vt:lpstr>Brazil achieves 100% aluminium can recycling rate</vt:lpstr>
      <vt:lpstr>PowerPoint Presentation</vt:lpstr>
      <vt:lpstr>What is EPR ? </vt:lpstr>
      <vt:lpstr>Chile</vt:lpstr>
      <vt:lpstr>State of play on beverage container collection and recycling in LatAm</vt:lpstr>
      <vt:lpstr>SSB Taxes in Latin America</vt:lpstr>
      <vt:lpstr>Alcohol Taxes in Latin America</vt:lpstr>
      <vt:lpstr>State of play of tax levy on beverages in Latin America</vt:lpstr>
      <vt:lpstr>System Integration</vt:lpstr>
      <vt:lpstr>System Integration</vt:lpstr>
      <vt:lpstr>Advantages of Implementing DRS/EPR</vt:lpstr>
      <vt:lpstr>Who Are we?</vt:lpstr>
      <vt:lpstr>PowerPoint Presentation</vt:lpstr>
      <vt:lpstr>Please visit us at Booth C2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Hall</dc:creator>
  <cp:lastModifiedBy>Nicola Sudan</cp:lastModifiedBy>
  <cp:revision>137</cp:revision>
  <dcterms:created xsi:type="dcterms:W3CDTF">2020-01-16T19:54:10Z</dcterms:created>
  <dcterms:modified xsi:type="dcterms:W3CDTF">2024-07-03T08:38:20Z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0x010100C562DE68E2BFF546BC585D0144D67EBD</vt:lpwstr>
  </property>
</Properties>
</file>