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44" r:id="rId5"/>
    <p:sldMasterId id="2147483756" r:id="rId6"/>
    <p:sldMasterId id="2147483660" r:id="rId7"/>
    <p:sldMasterId id="2147483783" r:id="rId8"/>
  </p:sldMasterIdLst>
  <p:notesMasterIdLst>
    <p:notesMasterId r:id="rId59"/>
  </p:notesMasterIdLst>
  <p:handoutMasterIdLst>
    <p:handoutMasterId r:id="rId60"/>
  </p:handoutMasterIdLst>
  <p:sldIdLst>
    <p:sldId id="819" r:id="rId9"/>
    <p:sldId id="817" r:id="rId10"/>
    <p:sldId id="2147376055" r:id="rId11"/>
    <p:sldId id="258" r:id="rId12"/>
    <p:sldId id="820" r:id="rId13"/>
    <p:sldId id="802" r:id="rId14"/>
    <p:sldId id="804" r:id="rId15"/>
    <p:sldId id="801" r:id="rId16"/>
    <p:sldId id="798" r:id="rId17"/>
    <p:sldId id="805" r:id="rId18"/>
    <p:sldId id="2147376054" r:id="rId19"/>
    <p:sldId id="806" r:id="rId20"/>
    <p:sldId id="796" r:id="rId21"/>
    <p:sldId id="839" r:id="rId22"/>
    <p:sldId id="821" r:id="rId23"/>
    <p:sldId id="2147376063" r:id="rId24"/>
    <p:sldId id="2147376065" r:id="rId25"/>
    <p:sldId id="2147376066" r:id="rId26"/>
    <p:sldId id="2147376067" r:id="rId27"/>
    <p:sldId id="2147376069" r:id="rId28"/>
    <p:sldId id="2147376068" r:id="rId29"/>
    <p:sldId id="2147376070" r:id="rId30"/>
    <p:sldId id="2147376071" r:id="rId31"/>
    <p:sldId id="2147376061" r:id="rId32"/>
    <p:sldId id="2147376048" r:id="rId33"/>
    <p:sldId id="838" r:id="rId34"/>
    <p:sldId id="2147376050" r:id="rId35"/>
    <p:sldId id="2147376056" r:id="rId36"/>
    <p:sldId id="2147376073" r:id="rId37"/>
    <p:sldId id="2147480443" r:id="rId38"/>
    <p:sldId id="2147480430" r:id="rId39"/>
    <p:sldId id="2147480437" r:id="rId40"/>
    <p:sldId id="2147480434" r:id="rId41"/>
    <p:sldId id="2147480440" r:id="rId42"/>
    <p:sldId id="274" r:id="rId43"/>
    <p:sldId id="2147480447" r:id="rId44"/>
    <p:sldId id="2147480445" r:id="rId45"/>
    <p:sldId id="2147480448" r:id="rId46"/>
    <p:sldId id="2147376057" r:id="rId47"/>
    <p:sldId id="2147376058" r:id="rId48"/>
    <p:sldId id="822" r:id="rId49"/>
    <p:sldId id="823" r:id="rId50"/>
    <p:sldId id="2147376059" r:id="rId51"/>
    <p:sldId id="2147376060" r:id="rId52"/>
    <p:sldId id="2147376062" r:id="rId53"/>
    <p:sldId id="2147480453" r:id="rId54"/>
    <p:sldId id="2147480449" r:id="rId55"/>
    <p:sldId id="2147480450" r:id="rId56"/>
    <p:sldId id="2147480451" r:id="rId57"/>
    <p:sldId id="2147480452" r:id="rId58"/>
  </p:sldIdLst>
  <p:sldSz cx="12192000" cy="6858000"/>
  <p:notesSz cx="6858000" cy="9144000"/>
  <p:embeddedFontLst>
    <p:embeddedFont>
      <p:font typeface="NewsGoth BdXCn BT" charset="0"/>
      <p:bold r:id="rId61"/>
    </p:embeddedFont>
    <p:embeddedFont>
      <p:font typeface="NewsGoth BT" charset="0"/>
      <p:regular r:id="rId62"/>
      <p:bold r:id="rId63"/>
      <p:italic r:id="rId64"/>
      <p:boldItalic r:id="rId65"/>
    </p:embeddedFont>
    <p:embeddedFont>
      <p:font typeface="Noto Sans" panose="020B0502040504020204" pitchFamily="34"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0CC"/>
    <a:srgbClr val="E8ECE6"/>
    <a:srgbClr val="0087C8"/>
    <a:srgbClr val="EDE5E3"/>
    <a:srgbClr val="ECEDE8"/>
    <a:srgbClr val="FFC1E1"/>
    <a:srgbClr val="FF97CD"/>
    <a:srgbClr val="460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84DF12-5FF5-E2BA-6833-A34A236D7E82}" v="27" dt="2025-04-22T08:52:30.8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0"/>
    <p:restoredTop sz="64172"/>
  </p:normalViewPr>
  <p:slideViewPr>
    <p:cSldViewPr snapToGrid="0">
      <p:cViewPr varScale="1">
        <p:scale>
          <a:sx n="74" d="100"/>
          <a:sy n="74" d="100"/>
        </p:scale>
        <p:origin x="2256"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font" Target="fonts/font6.fntdata"/><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1.xml"/></Relationships>
</file>

<file path=ppt/diagrams/_rels/data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image" Target="../media/image82.jpeg"/><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4.png"/><Relationship Id="rId1" Type="http://schemas.openxmlformats.org/officeDocument/2006/relationships/image" Target="../media/image85.png"/><Relationship Id="rId6" Type="http://schemas.openxmlformats.org/officeDocument/2006/relationships/image" Target="../media/image87.jpeg"/><Relationship Id="rId5" Type="http://schemas.openxmlformats.org/officeDocument/2006/relationships/image" Target="../media/image82.jpeg"/><Relationship Id="rId4"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F55DA8-E304-4940-860A-ECA6655EF042}" type="doc">
      <dgm:prSet loTypeId="urn:microsoft.com/office/officeart/2011/layout/Picture Frame" loCatId="picture" qsTypeId="urn:microsoft.com/office/officeart/2005/8/quickstyle/simple1" qsCatId="simple" csTypeId="urn:microsoft.com/office/officeart/2005/8/colors/accent1_2" csCatId="accent1" phldr="1"/>
      <dgm:spPr/>
      <dgm:t>
        <a:bodyPr/>
        <a:lstStyle/>
        <a:p>
          <a:endParaRPr lang="en-GB"/>
        </a:p>
      </dgm:t>
    </dgm:pt>
    <dgm:pt modelId="{F5E73D6E-A062-416D-960B-CE517A5A74C3}">
      <dgm:prSet custT="1"/>
      <dgm:spPr/>
      <dgm:t>
        <a:bodyPr/>
        <a:lstStyle/>
        <a:p>
          <a:r>
            <a:rPr lang="en-GB" sz="1400" b="1" cap="all" baseline="0" dirty="0">
              <a:solidFill>
                <a:schemeClr val="bg1"/>
              </a:solidFill>
              <a:latin typeface="Gilmer Light" panose="020B0604020202020204" charset="0"/>
              <a:cs typeface="Segoe UI Light" panose="020B0502040204020203" pitchFamily="34" charset="0"/>
            </a:rPr>
            <a:t>CIJ Security Inks</a:t>
          </a:r>
        </a:p>
      </dgm:t>
    </dgm:pt>
    <dgm:pt modelId="{3A5AFB10-7DFE-4B59-9E66-E765B566C912}" type="parTrans" cxnId="{8A92902A-4135-436C-959D-3102634615D8}">
      <dgm:prSet/>
      <dgm:spPr/>
      <dgm:t>
        <a:bodyPr/>
        <a:lstStyle/>
        <a:p>
          <a:endParaRPr lang="en-GB"/>
        </a:p>
      </dgm:t>
    </dgm:pt>
    <dgm:pt modelId="{01845623-C57E-46AB-9C19-FE9541925994}" type="sibTrans" cxnId="{8A92902A-4135-436C-959D-3102634615D8}">
      <dgm:prSet/>
      <dgm:spPr/>
      <dgm:t>
        <a:bodyPr/>
        <a:lstStyle/>
        <a:p>
          <a:endParaRPr lang="en-GB"/>
        </a:p>
      </dgm:t>
    </dgm:pt>
    <dgm:pt modelId="{E4C22AA6-4020-4D53-AB12-6C491548FC05}">
      <dgm:prSet custT="1"/>
      <dgm:spPr/>
      <dgm:t>
        <a:bodyPr/>
        <a:lstStyle/>
        <a:p>
          <a:r>
            <a:rPr lang="en-GB" sz="1400" b="1" cap="all" baseline="0" dirty="0">
              <a:solidFill>
                <a:schemeClr val="bg1"/>
              </a:solidFill>
              <a:latin typeface="Gilmer Light" panose="020B0604020202020204" charset="0"/>
              <a:cs typeface="Segoe UI Light" panose="020B0502040204020203" pitchFamily="34" charset="0"/>
            </a:rPr>
            <a:t>INDEPENDENT SECURE UIDS</a:t>
          </a:r>
        </a:p>
      </dgm:t>
    </dgm:pt>
    <dgm:pt modelId="{905FF890-3903-4961-9043-E0FFA1AF1533}" type="parTrans" cxnId="{3285DB28-1A82-4F38-B1C6-E751F9160686}">
      <dgm:prSet/>
      <dgm:spPr/>
      <dgm:t>
        <a:bodyPr/>
        <a:lstStyle/>
        <a:p>
          <a:endParaRPr lang="en-GB"/>
        </a:p>
      </dgm:t>
    </dgm:pt>
    <dgm:pt modelId="{DBA06202-FCB2-4400-BA22-383F58559645}" type="sibTrans" cxnId="{3285DB28-1A82-4F38-B1C6-E751F9160686}">
      <dgm:prSet/>
      <dgm:spPr/>
      <dgm:t>
        <a:bodyPr/>
        <a:lstStyle/>
        <a:p>
          <a:endParaRPr lang="en-GB"/>
        </a:p>
      </dgm:t>
    </dgm:pt>
    <dgm:pt modelId="{590B96DA-6F08-471D-99BF-A823A2C482BE}">
      <dgm:prSet custT="1"/>
      <dgm:spPr/>
      <dgm:t>
        <a:bodyPr/>
        <a:lstStyle/>
        <a:p>
          <a:r>
            <a:rPr lang="en-GB" sz="1400" b="1" cap="all" baseline="0" dirty="0">
              <a:solidFill>
                <a:schemeClr val="bg1"/>
              </a:solidFill>
              <a:latin typeface="Gilmer Light" panose="020B0604020202020204" charset="0"/>
              <a:cs typeface="Segoe UI Light" panose="020B0502040204020203" pitchFamily="34" charset="0"/>
            </a:rPr>
            <a:t>Track &amp; Trace Integration</a:t>
          </a:r>
        </a:p>
      </dgm:t>
    </dgm:pt>
    <dgm:pt modelId="{D4AE463E-8D9E-4E4D-B4FC-7AAFB01E2ACD}" type="parTrans" cxnId="{52699FC4-02FA-4DCD-BC12-9EDA4FB73853}">
      <dgm:prSet/>
      <dgm:spPr/>
      <dgm:t>
        <a:bodyPr/>
        <a:lstStyle/>
        <a:p>
          <a:endParaRPr lang="en-GB"/>
        </a:p>
      </dgm:t>
    </dgm:pt>
    <dgm:pt modelId="{D49FBDCF-79C7-4FAE-BDBC-8A8E452FC4A6}" type="sibTrans" cxnId="{52699FC4-02FA-4DCD-BC12-9EDA4FB73853}">
      <dgm:prSet/>
      <dgm:spPr/>
      <dgm:t>
        <a:bodyPr/>
        <a:lstStyle/>
        <a:p>
          <a:endParaRPr lang="en-GB"/>
        </a:p>
      </dgm:t>
    </dgm:pt>
    <dgm:pt modelId="{5D5A6A13-90D7-4C98-B587-A541F4B840A4}">
      <dgm:prSet custT="1"/>
      <dgm:spPr/>
      <dgm:t>
        <a:bodyPr/>
        <a:lstStyle/>
        <a:p>
          <a:r>
            <a:rPr lang="en-GB" sz="1400" b="1" cap="all" baseline="0" dirty="0">
              <a:solidFill>
                <a:schemeClr val="bg1"/>
              </a:solidFill>
              <a:latin typeface="Gilmer Light" panose="020B0604020202020204" charset="0"/>
              <a:cs typeface="Segoe UI Light" panose="020B0502040204020203" pitchFamily="34" charset="0"/>
            </a:rPr>
            <a:t>Production Monitoring</a:t>
          </a:r>
        </a:p>
      </dgm:t>
    </dgm:pt>
    <dgm:pt modelId="{0CA16721-F138-4BBA-AF53-2344F28DD7E1}" type="parTrans" cxnId="{9BE541F6-CE74-4349-88CD-7E649C4F1F7B}">
      <dgm:prSet/>
      <dgm:spPr/>
      <dgm:t>
        <a:bodyPr/>
        <a:lstStyle/>
        <a:p>
          <a:endParaRPr lang="en-GB"/>
        </a:p>
      </dgm:t>
    </dgm:pt>
    <dgm:pt modelId="{5E7EC78B-979D-4FFE-8A87-9BB0F8C5A349}" type="sibTrans" cxnId="{9BE541F6-CE74-4349-88CD-7E649C4F1F7B}">
      <dgm:prSet/>
      <dgm:spPr/>
      <dgm:t>
        <a:bodyPr/>
        <a:lstStyle/>
        <a:p>
          <a:endParaRPr lang="en-GB"/>
        </a:p>
      </dgm:t>
    </dgm:pt>
    <dgm:pt modelId="{0AE07744-A573-45C8-B355-191F96BAE4BA}">
      <dgm:prSet custT="1"/>
      <dgm:spPr/>
      <dgm:t>
        <a:bodyPr/>
        <a:lstStyle/>
        <a:p>
          <a:r>
            <a:rPr lang="en-GB" sz="1400" b="1" cap="all" baseline="0" dirty="0">
              <a:solidFill>
                <a:schemeClr val="bg1"/>
              </a:solidFill>
              <a:latin typeface="Gilmer Light" panose="020B0604020202020204" charset="0"/>
              <a:cs typeface="Segoe UI Light" panose="020B0502040204020203" pitchFamily="34" charset="0"/>
            </a:rPr>
            <a:t>Physical (in person) Security</a:t>
          </a:r>
        </a:p>
      </dgm:t>
    </dgm:pt>
    <dgm:pt modelId="{71C9B251-483D-403C-8033-87CDC6D978B0}" type="parTrans" cxnId="{45316747-0A30-414D-B88B-A4344FD5A940}">
      <dgm:prSet/>
      <dgm:spPr/>
      <dgm:t>
        <a:bodyPr/>
        <a:lstStyle/>
        <a:p>
          <a:endParaRPr lang="en-GB"/>
        </a:p>
      </dgm:t>
    </dgm:pt>
    <dgm:pt modelId="{D6EA7516-9EC2-442D-80C8-817FF267E0BC}" type="sibTrans" cxnId="{45316747-0A30-414D-B88B-A4344FD5A940}">
      <dgm:prSet/>
      <dgm:spPr/>
      <dgm:t>
        <a:bodyPr/>
        <a:lstStyle/>
        <a:p>
          <a:endParaRPr lang="en-GB"/>
        </a:p>
      </dgm:t>
    </dgm:pt>
    <dgm:pt modelId="{BC576FD7-7445-4D48-831B-C7A67FA63C10}">
      <dgm:prSet custT="1"/>
      <dgm:spPr/>
      <dgm:t>
        <a:bodyPr/>
        <a:lstStyle/>
        <a:p>
          <a:r>
            <a:rPr lang="en-GB" sz="1400" b="1" cap="all" baseline="0" dirty="0">
              <a:solidFill>
                <a:schemeClr val="bg1"/>
              </a:solidFill>
              <a:latin typeface="Gilmer Light" panose="020B0604020202020204" charset="0"/>
              <a:cs typeface="Segoe UI Light" panose="020B0502040204020203" pitchFamily="34" charset="0"/>
            </a:rPr>
            <a:t>Authentication Tools </a:t>
          </a:r>
        </a:p>
      </dgm:t>
    </dgm:pt>
    <dgm:pt modelId="{2A82D260-DAF7-4AB4-A4C3-30B0869518EA}" type="parTrans" cxnId="{8455513A-9878-4DB7-A268-F68C699A6552}">
      <dgm:prSet/>
      <dgm:spPr/>
      <dgm:t>
        <a:bodyPr/>
        <a:lstStyle/>
        <a:p>
          <a:endParaRPr lang="en-GB"/>
        </a:p>
      </dgm:t>
    </dgm:pt>
    <dgm:pt modelId="{E4D035DC-CADE-4B01-8504-ACDD01AF3F87}" type="sibTrans" cxnId="{8455513A-9878-4DB7-A268-F68C699A6552}">
      <dgm:prSet/>
      <dgm:spPr/>
      <dgm:t>
        <a:bodyPr/>
        <a:lstStyle/>
        <a:p>
          <a:endParaRPr lang="en-GB"/>
        </a:p>
      </dgm:t>
    </dgm:pt>
    <dgm:pt modelId="{0E65BE0A-164B-4C5A-9D91-FB643C30B2DA}" type="pres">
      <dgm:prSet presAssocID="{5CF55DA8-E304-4940-860A-ECA6655EF042}" presName="Name0" presStyleCnt="0">
        <dgm:presLayoutVars>
          <dgm:chMax/>
          <dgm:chPref/>
          <dgm:dir/>
        </dgm:presLayoutVars>
      </dgm:prSet>
      <dgm:spPr/>
    </dgm:pt>
    <dgm:pt modelId="{13FE4359-522C-462B-A3AE-38CB375BE296}" type="pres">
      <dgm:prSet presAssocID="{F5E73D6E-A062-416D-960B-CE517A5A74C3}" presName="composite" presStyleCnt="0"/>
      <dgm:spPr/>
    </dgm:pt>
    <dgm:pt modelId="{22A58146-07D9-4807-8E59-B18BEAAB2AC8}" type="pres">
      <dgm:prSet presAssocID="{F5E73D6E-A062-416D-960B-CE517A5A74C3}" presName="ParentText" presStyleLbl="revTx" presStyleIdx="0" presStyleCnt="6">
        <dgm:presLayoutVars>
          <dgm:chMax val="0"/>
          <dgm:chPref val="0"/>
          <dgm:bulletEnabled val="1"/>
        </dgm:presLayoutVars>
      </dgm:prSet>
      <dgm:spPr/>
    </dgm:pt>
    <dgm:pt modelId="{27C6553F-2390-4BEA-A05D-51C17C93C23C}" type="pres">
      <dgm:prSet presAssocID="{F5E73D6E-A062-416D-960B-CE517A5A74C3}" presName="Accent1" presStyleLbl="parChTrans1D1" presStyleIdx="0" presStyleCnt="6"/>
      <dgm:spPr>
        <a:ln>
          <a:solidFill>
            <a:schemeClr val="bg1"/>
          </a:solidFill>
        </a:ln>
      </dgm:spPr>
    </dgm:pt>
    <dgm:pt modelId="{88E8704E-A8E9-4E87-8F8C-A0D941C17201}" type="pres">
      <dgm:prSet presAssocID="{F5E73D6E-A062-416D-960B-CE517A5A74C3}" presName="Image" presStyleLbl="alignImgPlace1" presStyleIdx="0" presStyleCnt="6"/>
      <dgm:spPr>
        <a:blipFill>
          <a:blip xmlns:r="http://schemas.openxmlformats.org/officeDocument/2006/relationships" r:embed="rId1" cstate="print">
            <a:extLst>
              <a:ext uri="{28A0092B-C50C-407E-A947-70E740481C1C}">
                <a14:useLocalDpi xmlns:a14="http://schemas.microsoft.com/office/drawing/2010/main"/>
              </a:ext>
            </a:extLst>
          </a:blip>
          <a:srcRect/>
          <a:stretch>
            <a:fillRect t="-4000" b="-4000"/>
          </a:stretch>
        </a:blipFill>
      </dgm:spPr>
    </dgm:pt>
    <dgm:pt modelId="{4FA48D9B-CCAE-4502-B8F4-58669D7AA9CB}" type="pres">
      <dgm:prSet presAssocID="{01845623-C57E-46AB-9C19-FE9541925994}" presName="sibTrans" presStyleCnt="0"/>
      <dgm:spPr/>
    </dgm:pt>
    <dgm:pt modelId="{FBB0A890-A687-4E76-8977-EB1501BC1EF7}" type="pres">
      <dgm:prSet presAssocID="{E4C22AA6-4020-4D53-AB12-6C491548FC05}" presName="composite" presStyleCnt="0"/>
      <dgm:spPr/>
    </dgm:pt>
    <dgm:pt modelId="{52A6B14B-927C-440C-AFB6-90B448333B78}" type="pres">
      <dgm:prSet presAssocID="{E4C22AA6-4020-4D53-AB12-6C491548FC05}" presName="ParentText" presStyleLbl="revTx" presStyleIdx="1" presStyleCnt="6">
        <dgm:presLayoutVars>
          <dgm:chMax val="0"/>
          <dgm:chPref val="0"/>
          <dgm:bulletEnabled val="1"/>
        </dgm:presLayoutVars>
      </dgm:prSet>
      <dgm:spPr/>
    </dgm:pt>
    <dgm:pt modelId="{D6F20C59-A49B-472F-9B84-CB5A7008DCC6}" type="pres">
      <dgm:prSet presAssocID="{E4C22AA6-4020-4D53-AB12-6C491548FC05}" presName="Accent1" presStyleLbl="parChTrans1D1" presStyleIdx="1" presStyleCnt="6"/>
      <dgm:spPr>
        <a:ln>
          <a:solidFill>
            <a:schemeClr val="bg1"/>
          </a:solidFill>
        </a:ln>
      </dgm:spPr>
    </dgm:pt>
    <dgm:pt modelId="{BC28410A-5C58-46B8-8523-1E1C4AB66036}" type="pres">
      <dgm:prSet presAssocID="{E4C22AA6-4020-4D53-AB12-6C491548FC05}" presName="Image" presStyleLbl="alignImgPlace1" presStyleIdx="1" presStyleCnt="6"/>
      <dgm:spPr>
        <a:blipFill>
          <a:blip xmlns:r="http://schemas.openxmlformats.org/officeDocument/2006/relationships" r:embed="rId2" cstate="print">
            <a:extLst>
              <a:ext uri="{28A0092B-C50C-407E-A947-70E740481C1C}">
                <a14:useLocalDpi xmlns:a14="http://schemas.microsoft.com/office/drawing/2010/main"/>
              </a:ext>
            </a:extLst>
          </a:blip>
          <a:srcRect/>
          <a:stretch>
            <a:fillRect t="-4000" b="-4000"/>
          </a:stretch>
        </a:blipFill>
      </dgm:spPr>
    </dgm:pt>
    <dgm:pt modelId="{2179B3BA-3451-48AF-9A05-D23F6D377525}" type="pres">
      <dgm:prSet presAssocID="{DBA06202-FCB2-4400-BA22-383F58559645}" presName="sibTrans" presStyleCnt="0"/>
      <dgm:spPr/>
    </dgm:pt>
    <dgm:pt modelId="{9429C619-AF08-4909-A373-9713F148E5B9}" type="pres">
      <dgm:prSet presAssocID="{590B96DA-6F08-471D-99BF-A823A2C482BE}" presName="composite" presStyleCnt="0"/>
      <dgm:spPr/>
    </dgm:pt>
    <dgm:pt modelId="{91EEE988-5EFE-40CC-A678-87737E66200F}" type="pres">
      <dgm:prSet presAssocID="{590B96DA-6F08-471D-99BF-A823A2C482BE}" presName="ParentText" presStyleLbl="revTx" presStyleIdx="2" presStyleCnt="6">
        <dgm:presLayoutVars>
          <dgm:chMax val="0"/>
          <dgm:chPref val="0"/>
          <dgm:bulletEnabled val="1"/>
        </dgm:presLayoutVars>
      </dgm:prSet>
      <dgm:spPr/>
    </dgm:pt>
    <dgm:pt modelId="{68A4E581-57E2-4085-A54E-7843584DC162}" type="pres">
      <dgm:prSet presAssocID="{590B96DA-6F08-471D-99BF-A823A2C482BE}" presName="Accent1" presStyleLbl="parChTrans1D1" presStyleIdx="2" presStyleCnt="6"/>
      <dgm:spPr>
        <a:ln>
          <a:solidFill>
            <a:schemeClr val="bg1"/>
          </a:solidFill>
        </a:ln>
      </dgm:spPr>
    </dgm:pt>
    <dgm:pt modelId="{ABF7D280-9424-45E3-BD91-7B1C97092E80}" type="pres">
      <dgm:prSet presAssocID="{590B96DA-6F08-471D-99BF-A823A2C482BE}" presName="Image" presStyleLbl="alignImgPlace1" presStyleIdx="2" presStyleCnt="6"/>
      <dgm:spPr>
        <a:blipFill>
          <a:blip xmlns:r="http://schemas.openxmlformats.org/officeDocument/2006/relationships" r:embed="rId3" cstate="print">
            <a:extLst>
              <a:ext uri="{28A0092B-C50C-407E-A947-70E740481C1C}">
                <a14:useLocalDpi xmlns:a14="http://schemas.microsoft.com/office/drawing/2010/main"/>
              </a:ext>
            </a:extLst>
          </a:blip>
          <a:srcRect/>
          <a:stretch>
            <a:fillRect t="-5000" b="-5000"/>
          </a:stretch>
        </a:blipFill>
      </dgm:spPr>
    </dgm:pt>
    <dgm:pt modelId="{8EDB7FFF-451B-4521-8727-8F7C723875FF}" type="pres">
      <dgm:prSet presAssocID="{D49FBDCF-79C7-4FAE-BDBC-8A8E452FC4A6}" presName="sibTrans" presStyleCnt="0"/>
      <dgm:spPr/>
    </dgm:pt>
    <dgm:pt modelId="{9377EDDC-EF75-48D5-A5B3-E19C8F2C75B6}" type="pres">
      <dgm:prSet presAssocID="{5D5A6A13-90D7-4C98-B587-A541F4B840A4}" presName="composite" presStyleCnt="0"/>
      <dgm:spPr/>
    </dgm:pt>
    <dgm:pt modelId="{D26757F0-043D-4847-97C5-20CB1B49B3C8}" type="pres">
      <dgm:prSet presAssocID="{5D5A6A13-90D7-4C98-B587-A541F4B840A4}" presName="ParentText" presStyleLbl="revTx" presStyleIdx="3" presStyleCnt="6">
        <dgm:presLayoutVars>
          <dgm:chMax val="0"/>
          <dgm:chPref val="0"/>
          <dgm:bulletEnabled val="1"/>
        </dgm:presLayoutVars>
      </dgm:prSet>
      <dgm:spPr/>
    </dgm:pt>
    <dgm:pt modelId="{DA8DEB8F-1DA8-4C5D-9F04-8C713182E2C9}" type="pres">
      <dgm:prSet presAssocID="{5D5A6A13-90D7-4C98-B587-A541F4B840A4}" presName="Accent1" presStyleLbl="parChTrans1D1" presStyleIdx="3" presStyleCnt="6"/>
      <dgm:spPr>
        <a:ln>
          <a:solidFill>
            <a:schemeClr val="bg1"/>
          </a:solidFill>
        </a:ln>
      </dgm:spPr>
    </dgm:pt>
    <dgm:pt modelId="{B90020F0-B70F-4D57-83B0-CBA592B60B3A}" type="pres">
      <dgm:prSet presAssocID="{5D5A6A13-90D7-4C98-B587-A541F4B840A4}" presName="Image" presStyleLbl="alignImgPlace1" presStyleIdx="3" presStyleCnt="6"/>
      <dgm:spPr>
        <a:blipFill>
          <a:blip xmlns:r="http://schemas.openxmlformats.org/officeDocument/2006/relationships" r:embed="rId4" cstate="print">
            <a:extLst>
              <a:ext uri="{28A0092B-C50C-407E-A947-70E740481C1C}">
                <a14:useLocalDpi xmlns:a14="http://schemas.microsoft.com/office/drawing/2010/main"/>
              </a:ext>
            </a:extLst>
          </a:blip>
          <a:srcRect/>
          <a:stretch>
            <a:fillRect t="-7000" b="-7000"/>
          </a:stretch>
        </a:blipFill>
      </dgm:spPr>
    </dgm:pt>
    <dgm:pt modelId="{863BB26A-BCF4-4C58-8A26-6465551EA2AF}" type="pres">
      <dgm:prSet presAssocID="{5E7EC78B-979D-4FFE-8A87-9BB0F8C5A349}" presName="sibTrans" presStyleCnt="0"/>
      <dgm:spPr/>
    </dgm:pt>
    <dgm:pt modelId="{F7744BDC-DB43-460A-A60C-910ACBE06CE8}" type="pres">
      <dgm:prSet presAssocID="{0AE07744-A573-45C8-B355-191F96BAE4BA}" presName="composite" presStyleCnt="0"/>
      <dgm:spPr/>
    </dgm:pt>
    <dgm:pt modelId="{CD44E422-156B-43EE-A5C4-EC5A01BAC075}" type="pres">
      <dgm:prSet presAssocID="{0AE07744-A573-45C8-B355-191F96BAE4BA}" presName="ParentText" presStyleLbl="revTx" presStyleIdx="4" presStyleCnt="6">
        <dgm:presLayoutVars>
          <dgm:chMax val="0"/>
          <dgm:chPref val="0"/>
          <dgm:bulletEnabled val="1"/>
        </dgm:presLayoutVars>
      </dgm:prSet>
      <dgm:spPr/>
    </dgm:pt>
    <dgm:pt modelId="{57D6E1F6-909D-4029-AFF2-63F716A6AB88}" type="pres">
      <dgm:prSet presAssocID="{0AE07744-A573-45C8-B355-191F96BAE4BA}" presName="Accent1" presStyleLbl="parChTrans1D1" presStyleIdx="4" presStyleCnt="6"/>
      <dgm:spPr>
        <a:ln>
          <a:solidFill>
            <a:schemeClr val="bg1"/>
          </a:solidFill>
        </a:ln>
      </dgm:spPr>
    </dgm:pt>
    <dgm:pt modelId="{B88557FB-0257-4031-8586-C634FFD6E5EF}" type="pres">
      <dgm:prSet presAssocID="{0AE07744-A573-45C8-B355-191F96BAE4BA}" presName="Image" presStyleLbl="alignImgPlace1" presStyleIdx="4" presStyleCnt="6"/>
      <dgm:spPr>
        <a:blipFill>
          <a:blip xmlns:r="http://schemas.openxmlformats.org/officeDocument/2006/relationships" r:embed="rId5">
            <a:extLst>
              <a:ext uri="{28A0092B-C50C-407E-A947-70E740481C1C}">
                <a14:useLocalDpi xmlns:a14="http://schemas.microsoft.com/office/drawing/2010/main"/>
              </a:ext>
            </a:extLst>
          </a:blip>
          <a:srcRect/>
          <a:stretch>
            <a:fillRect t="-4000" b="-4000"/>
          </a:stretch>
        </a:blipFill>
      </dgm:spPr>
    </dgm:pt>
    <dgm:pt modelId="{B50C0BB5-528F-4240-990E-63A62FFC194F}" type="pres">
      <dgm:prSet presAssocID="{D6EA7516-9EC2-442D-80C8-817FF267E0BC}" presName="sibTrans" presStyleCnt="0"/>
      <dgm:spPr/>
    </dgm:pt>
    <dgm:pt modelId="{37A063C3-900F-47A6-A4ED-3B3F6BD5F039}" type="pres">
      <dgm:prSet presAssocID="{BC576FD7-7445-4D48-831B-C7A67FA63C10}" presName="composite" presStyleCnt="0"/>
      <dgm:spPr/>
    </dgm:pt>
    <dgm:pt modelId="{3AC8EB1E-8B57-4CD0-B504-7B9316D8EA88}" type="pres">
      <dgm:prSet presAssocID="{BC576FD7-7445-4D48-831B-C7A67FA63C10}" presName="ParentText" presStyleLbl="revTx" presStyleIdx="5" presStyleCnt="6">
        <dgm:presLayoutVars>
          <dgm:chMax val="0"/>
          <dgm:chPref val="0"/>
          <dgm:bulletEnabled val="1"/>
        </dgm:presLayoutVars>
      </dgm:prSet>
      <dgm:spPr/>
    </dgm:pt>
    <dgm:pt modelId="{C88C5E93-21B3-457A-AAB2-105BFA4D6EAF}" type="pres">
      <dgm:prSet presAssocID="{BC576FD7-7445-4D48-831B-C7A67FA63C10}" presName="Accent1" presStyleLbl="parChTrans1D1" presStyleIdx="5" presStyleCnt="6"/>
      <dgm:spPr>
        <a:ln>
          <a:solidFill>
            <a:schemeClr val="bg1"/>
          </a:solidFill>
        </a:ln>
      </dgm:spPr>
    </dgm:pt>
    <dgm:pt modelId="{6E65DF79-0DE9-4331-A359-3A3769B4DA99}" type="pres">
      <dgm:prSet presAssocID="{BC576FD7-7445-4D48-831B-C7A67FA63C10}" presName="Image" presStyleLbl="alignImgPlace1" presStyleIdx="5" presStyleCnt="6"/>
      <dgm:spPr>
        <a:blipFill>
          <a:blip xmlns:r="http://schemas.openxmlformats.org/officeDocument/2006/relationships" r:embed="rId6" cstate="print">
            <a:extLst>
              <a:ext uri="{28A0092B-C50C-407E-A947-70E740481C1C}">
                <a14:useLocalDpi xmlns:a14="http://schemas.microsoft.com/office/drawing/2010/main"/>
              </a:ext>
            </a:extLst>
          </a:blip>
          <a:srcRect/>
          <a:stretch>
            <a:fillRect t="-4000" b="-4000"/>
          </a:stretch>
        </a:blipFill>
      </dgm:spPr>
    </dgm:pt>
  </dgm:ptLst>
  <dgm:cxnLst>
    <dgm:cxn modelId="{94B09D15-AAF2-4918-99C9-E15DBD427E4B}" type="presOf" srcId="{5D5A6A13-90D7-4C98-B587-A541F4B840A4}" destId="{D26757F0-043D-4847-97C5-20CB1B49B3C8}" srcOrd="0" destOrd="0" presId="urn:microsoft.com/office/officeart/2011/layout/Picture Frame"/>
    <dgm:cxn modelId="{3285DB28-1A82-4F38-B1C6-E751F9160686}" srcId="{5CF55DA8-E304-4940-860A-ECA6655EF042}" destId="{E4C22AA6-4020-4D53-AB12-6C491548FC05}" srcOrd="1" destOrd="0" parTransId="{905FF890-3903-4961-9043-E0FFA1AF1533}" sibTransId="{DBA06202-FCB2-4400-BA22-383F58559645}"/>
    <dgm:cxn modelId="{8A92902A-4135-436C-959D-3102634615D8}" srcId="{5CF55DA8-E304-4940-860A-ECA6655EF042}" destId="{F5E73D6E-A062-416D-960B-CE517A5A74C3}" srcOrd="0" destOrd="0" parTransId="{3A5AFB10-7DFE-4B59-9E66-E765B566C912}" sibTransId="{01845623-C57E-46AB-9C19-FE9541925994}"/>
    <dgm:cxn modelId="{A9E05036-6F17-4143-9F11-D160508FDD02}" type="presOf" srcId="{5CF55DA8-E304-4940-860A-ECA6655EF042}" destId="{0E65BE0A-164B-4C5A-9D91-FB643C30B2DA}" srcOrd="0" destOrd="0" presId="urn:microsoft.com/office/officeart/2011/layout/Picture Frame"/>
    <dgm:cxn modelId="{8455513A-9878-4DB7-A268-F68C699A6552}" srcId="{5CF55DA8-E304-4940-860A-ECA6655EF042}" destId="{BC576FD7-7445-4D48-831B-C7A67FA63C10}" srcOrd="5" destOrd="0" parTransId="{2A82D260-DAF7-4AB4-A4C3-30B0869518EA}" sibTransId="{E4D035DC-CADE-4B01-8504-ACDD01AF3F87}"/>
    <dgm:cxn modelId="{45316747-0A30-414D-B88B-A4344FD5A940}" srcId="{5CF55DA8-E304-4940-860A-ECA6655EF042}" destId="{0AE07744-A573-45C8-B355-191F96BAE4BA}" srcOrd="4" destOrd="0" parTransId="{71C9B251-483D-403C-8033-87CDC6D978B0}" sibTransId="{D6EA7516-9EC2-442D-80C8-817FF267E0BC}"/>
    <dgm:cxn modelId="{6B4EBC4B-99E7-48CE-A2D3-98159E50C252}" type="presOf" srcId="{BC576FD7-7445-4D48-831B-C7A67FA63C10}" destId="{3AC8EB1E-8B57-4CD0-B504-7B9316D8EA88}" srcOrd="0" destOrd="0" presId="urn:microsoft.com/office/officeart/2011/layout/Picture Frame"/>
    <dgm:cxn modelId="{29B03E54-8E39-48DC-B343-4244CA97E66F}" type="presOf" srcId="{F5E73D6E-A062-416D-960B-CE517A5A74C3}" destId="{22A58146-07D9-4807-8E59-B18BEAAB2AC8}" srcOrd="0" destOrd="0" presId="urn:microsoft.com/office/officeart/2011/layout/Picture Frame"/>
    <dgm:cxn modelId="{393982AB-C596-4D82-B538-C1C00B035C29}" type="presOf" srcId="{E4C22AA6-4020-4D53-AB12-6C491548FC05}" destId="{52A6B14B-927C-440C-AFB6-90B448333B78}" srcOrd="0" destOrd="0" presId="urn:microsoft.com/office/officeart/2011/layout/Picture Frame"/>
    <dgm:cxn modelId="{E60A97B6-EB41-4177-B8C7-8AAA9AA098F4}" type="presOf" srcId="{0AE07744-A573-45C8-B355-191F96BAE4BA}" destId="{CD44E422-156B-43EE-A5C4-EC5A01BAC075}" srcOrd="0" destOrd="0" presId="urn:microsoft.com/office/officeart/2011/layout/Picture Frame"/>
    <dgm:cxn modelId="{52699FC4-02FA-4DCD-BC12-9EDA4FB73853}" srcId="{5CF55DA8-E304-4940-860A-ECA6655EF042}" destId="{590B96DA-6F08-471D-99BF-A823A2C482BE}" srcOrd="2" destOrd="0" parTransId="{D4AE463E-8D9E-4E4D-B4FC-7AAFB01E2ACD}" sibTransId="{D49FBDCF-79C7-4FAE-BDBC-8A8E452FC4A6}"/>
    <dgm:cxn modelId="{834D15D9-D84F-4842-967B-4901F686F6E2}" type="presOf" srcId="{590B96DA-6F08-471D-99BF-A823A2C482BE}" destId="{91EEE988-5EFE-40CC-A678-87737E66200F}" srcOrd="0" destOrd="0" presId="urn:microsoft.com/office/officeart/2011/layout/Picture Frame"/>
    <dgm:cxn modelId="{9BE541F6-CE74-4349-88CD-7E649C4F1F7B}" srcId="{5CF55DA8-E304-4940-860A-ECA6655EF042}" destId="{5D5A6A13-90D7-4C98-B587-A541F4B840A4}" srcOrd="3" destOrd="0" parTransId="{0CA16721-F138-4BBA-AF53-2344F28DD7E1}" sibTransId="{5E7EC78B-979D-4FFE-8A87-9BB0F8C5A349}"/>
    <dgm:cxn modelId="{36422762-3677-4D86-AC30-616C5462101A}" type="presParOf" srcId="{0E65BE0A-164B-4C5A-9D91-FB643C30B2DA}" destId="{13FE4359-522C-462B-A3AE-38CB375BE296}" srcOrd="0" destOrd="0" presId="urn:microsoft.com/office/officeart/2011/layout/Picture Frame"/>
    <dgm:cxn modelId="{E4A1DE7E-DAB6-4EF3-9D3D-9E327AD7FA82}" type="presParOf" srcId="{13FE4359-522C-462B-A3AE-38CB375BE296}" destId="{22A58146-07D9-4807-8E59-B18BEAAB2AC8}" srcOrd="0" destOrd="0" presId="urn:microsoft.com/office/officeart/2011/layout/Picture Frame"/>
    <dgm:cxn modelId="{74265F1F-0D76-4C2B-8AF8-4E8A7E44CFB8}" type="presParOf" srcId="{13FE4359-522C-462B-A3AE-38CB375BE296}" destId="{27C6553F-2390-4BEA-A05D-51C17C93C23C}" srcOrd="1" destOrd="0" presId="urn:microsoft.com/office/officeart/2011/layout/Picture Frame"/>
    <dgm:cxn modelId="{DCB030DC-1178-4FCC-BBE5-F5C375707484}" type="presParOf" srcId="{13FE4359-522C-462B-A3AE-38CB375BE296}" destId="{88E8704E-A8E9-4E87-8F8C-A0D941C17201}" srcOrd="2" destOrd="0" presId="urn:microsoft.com/office/officeart/2011/layout/Picture Frame"/>
    <dgm:cxn modelId="{C0E139E8-1AB0-418D-B42D-39862E834C4B}" type="presParOf" srcId="{0E65BE0A-164B-4C5A-9D91-FB643C30B2DA}" destId="{4FA48D9B-CCAE-4502-B8F4-58669D7AA9CB}" srcOrd="1" destOrd="0" presId="urn:microsoft.com/office/officeart/2011/layout/Picture Frame"/>
    <dgm:cxn modelId="{0789589E-CACB-4436-9F45-AE479371B1E4}" type="presParOf" srcId="{0E65BE0A-164B-4C5A-9D91-FB643C30B2DA}" destId="{FBB0A890-A687-4E76-8977-EB1501BC1EF7}" srcOrd="2" destOrd="0" presId="urn:microsoft.com/office/officeart/2011/layout/Picture Frame"/>
    <dgm:cxn modelId="{7184BA69-77AA-44C8-841F-D5C705F137B2}" type="presParOf" srcId="{FBB0A890-A687-4E76-8977-EB1501BC1EF7}" destId="{52A6B14B-927C-440C-AFB6-90B448333B78}" srcOrd="0" destOrd="0" presId="urn:microsoft.com/office/officeart/2011/layout/Picture Frame"/>
    <dgm:cxn modelId="{CEC5AD54-419B-4E46-A86B-0EC2367A8A7F}" type="presParOf" srcId="{FBB0A890-A687-4E76-8977-EB1501BC1EF7}" destId="{D6F20C59-A49B-472F-9B84-CB5A7008DCC6}" srcOrd="1" destOrd="0" presId="urn:microsoft.com/office/officeart/2011/layout/Picture Frame"/>
    <dgm:cxn modelId="{DE00BD00-F0C3-4C32-B904-BFF3051F0F0B}" type="presParOf" srcId="{FBB0A890-A687-4E76-8977-EB1501BC1EF7}" destId="{BC28410A-5C58-46B8-8523-1E1C4AB66036}" srcOrd="2" destOrd="0" presId="urn:microsoft.com/office/officeart/2011/layout/Picture Frame"/>
    <dgm:cxn modelId="{37337915-CADE-4034-A2B7-BD96B88DF0D2}" type="presParOf" srcId="{0E65BE0A-164B-4C5A-9D91-FB643C30B2DA}" destId="{2179B3BA-3451-48AF-9A05-D23F6D377525}" srcOrd="3" destOrd="0" presId="urn:microsoft.com/office/officeart/2011/layout/Picture Frame"/>
    <dgm:cxn modelId="{8360B429-C419-4676-B560-5C1831BE8FAD}" type="presParOf" srcId="{0E65BE0A-164B-4C5A-9D91-FB643C30B2DA}" destId="{9429C619-AF08-4909-A373-9713F148E5B9}" srcOrd="4" destOrd="0" presId="urn:microsoft.com/office/officeart/2011/layout/Picture Frame"/>
    <dgm:cxn modelId="{A80E5C61-978E-4944-B4A7-B1F6DE2B961C}" type="presParOf" srcId="{9429C619-AF08-4909-A373-9713F148E5B9}" destId="{91EEE988-5EFE-40CC-A678-87737E66200F}" srcOrd="0" destOrd="0" presId="urn:microsoft.com/office/officeart/2011/layout/Picture Frame"/>
    <dgm:cxn modelId="{F6776E7E-44F3-402A-BEBF-B86538C5D632}" type="presParOf" srcId="{9429C619-AF08-4909-A373-9713F148E5B9}" destId="{68A4E581-57E2-4085-A54E-7843584DC162}" srcOrd="1" destOrd="0" presId="urn:microsoft.com/office/officeart/2011/layout/Picture Frame"/>
    <dgm:cxn modelId="{4B21FA52-817D-446C-8476-0BE9DB07699B}" type="presParOf" srcId="{9429C619-AF08-4909-A373-9713F148E5B9}" destId="{ABF7D280-9424-45E3-BD91-7B1C97092E80}" srcOrd="2" destOrd="0" presId="urn:microsoft.com/office/officeart/2011/layout/Picture Frame"/>
    <dgm:cxn modelId="{617E3644-D8FF-4536-9E49-C954FB5D2596}" type="presParOf" srcId="{0E65BE0A-164B-4C5A-9D91-FB643C30B2DA}" destId="{8EDB7FFF-451B-4521-8727-8F7C723875FF}" srcOrd="5" destOrd="0" presId="urn:microsoft.com/office/officeart/2011/layout/Picture Frame"/>
    <dgm:cxn modelId="{DDE509B7-20A6-48C5-AFE0-FEA426A2B928}" type="presParOf" srcId="{0E65BE0A-164B-4C5A-9D91-FB643C30B2DA}" destId="{9377EDDC-EF75-48D5-A5B3-E19C8F2C75B6}" srcOrd="6" destOrd="0" presId="urn:microsoft.com/office/officeart/2011/layout/Picture Frame"/>
    <dgm:cxn modelId="{E2989AB6-51A7-4C8A-A8BC-181EE3E0B4F6}" type="presParOf" srcId="{9377EDDC-EF75-48D5-A5B3-E19C8F2C75B6}" destId="{D26757F0-043D-4847-97C5-20CB1B49B3C8}" srcOrd="0" destOrd="0" presId="urn:microsoft.com/office/officeart/2011/layout/Picture Frame"/>
    <dgm:cxn modelId="{694D3A9A-D980-4172-86D8-CA5657528086}" type="presParOf" srcId="{9377EDDC-EF75-48D5-A5B3-E19C8F2C75B6}" destId="{DA8DEB8F-1DA8-4C5D-9F04-8C713182E2C9}" srcOrd="1" destOrd="0" presId="urn:microsoft.com/office/officeart/2011/layout/Picture Frame"/>
    <dgm:cxn modelId="{C43A1705-B68E-4234-BEE9-5FE07D878224}" type="presParOf" srcId="{9377EDDC-EF75-48D5-A5B3-E19C8F2C75B6}" destId="{B90020F0-B70F-4D57-83B0-CBA592B60B3A}" srcOrd="2" destOrd="0" presId="urn:microsoft.com/office/officeart/2011/layout/Picture Frame"/>
    <dgm:cxn modelId="{4740DA73-9CEE-4F6C-884B-EA617FF9698F}" type="presParOf" srcId="{0E65BE0A-164B-4C5A-9D91-FB643C30B2DA}" destId="{863BB26A-BCF4-4C58-8A26-6465551EA2AF}" srcOrd="7" destOrd="0" presId="urn:microsoft.com/office/officeart/2011/layout/Picture Frame"/>
    <dgm:cxn modelId="{8B12C70B-CFF0-4D72-A292-C18B05C80607}" type="presParOf" srcId="{0E65BE0A-164B-4C5A-9D91-FB643C30B2DA}" destId="{F7744BDC-DB43-460A-A60C-910ACBE06CE8}" srcOrd="8" destOrd="0" presId="urn:microsoft.com/office/officeart/2011/layout/Picture Frame"/>
    <dgm:cxn modelId="{501EC1AE-AB56-4539-AE0F-4461033C6CAC}" type="presParOf" srcId="{F7744BDC-DB43-460A-A60C-910ACBE06CE8}" destId="{CD44E422-156B-43EE-A5C4-EC5A01BAC075}" srcOrd="0" destOrd="0" presId="urn:microsoft.com/office/officeart/2011/layout/Picture Frame"/>
    <dgm:cxn modelId="{7CE0F903-199A-48CB-983B-3ACBDF2E92CF}" type="presParOf" srcId="{F7744BDC-DB43-460A-A60C-910ACBE06CE8}" destId="{57D6E1F6-909D-4029-AFF2-63F716A6AB88}" srcOrd="1" destOrd="0" presId="urn:microsoft.com/office/officeart/2011/layout/Picture Frame"/>
    <dgm:cxn modelId="{F9C303DF-6B0A-49AF-8747-2050978E9A73}" type="presParOf" srcId="{F7744BDC-DB43-460A-A60C-910ACBE06CE8}" destId="{B88557FB-0257-4031-8586-C634FFD6E5EF}" srcOrd="2" destOrd="0" presId="urn:microsoft.com/office/officeart/2011/layout/Picture Frame"/>
    <dgm:cxn modelId="{3F02403B-A270-4549-BE27-9E7F71215268}" type="presParOf" srcId="{0E65BE0A-164B-4C5A-9D91-FB643C30B2DA}" destId="{B50C0BB5-528F-4240-990E-63A62FFC194F}" srcOrd="9" destOrd="0" presId="urn:microsoft.com/office/officeart/2011/layout/Picture Frame"/>
    <dgm:cxn modelId="{1209CD32-99DC-48CB-91EF-D71C9CD459EB}" type="presParOf" srcId="{0E65BE0A-164B-4C5A-9D91-FB643C30B2DA}" destId="{37A063C3-900F-47A6-A4ED-3B3F6BD5F039}" srcOrd="10" destOrd="0" presId="urn:microsoft.com/office/officeart/2011/layout/Picture Frame"/>
    <dgm:cxn modelId="{564F27AA-5546-4990-9B36-B5EF1528ECA9}" type="presParOf" srcId="{37A063C3-900F-47A6-A4ED-3B3F6BD5F039}" destId="{3AC8EB1E-8B57-4CD0-B504-7B9316D8EA88}" srcOrd="0" destOrd="0" presId="urn:microsoft.com/office/officeart/2011/layout/Picture Frame"/>
    <dgm:cxn modelId="{BF6B70C1-9695-42C6-8395-C03F72A7C3F8}" type="presParOf" srcId="{37A063C3-900F-47A6-A4ED-3B3F6BD5F039}" destId="{C88C5E93-21B3-457A-AAB2-105BFA4D6EAF}" srcOrd="1" destOrd="0" presId="urn:microsoft.com/office/officeart/2011/layout/Picture Frame"/>
    <dgm:cxn modelId="{BCBCA574-02A0-48CD-A869-EF82E3D5311E}" type="presParOf" srcId="{37A063C3-900F-47A6-A4ED-3B3F6BD5F039}" destId="{6E65DF79-0DE9-4331-A359-3A3769B4DA99}" srcOrd="2" destOrd="0" presId="urn:microsoft.com/office/officeart/2011/layout/Picture Fram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FA3D5C-8CB2-4F25-9294-A884CAF92201}" type="doc">
      <dgm:prSet loTypeId="urn:microsoft.com/office/officeart/2005/8/layout/cycle6" loCatId="cycle" qsTypeId="urn:microsoft.com/office/officeart/2005/8/quickstyle/simple1" qsCatId="simple" csTypeId="urn:microsoft.com/office/officeart/2005/8/colors/colorful4" csCatId="colorful" phldr="1"/>
      <dgm:spPr/>
      <dgm:t>
        <a:bodyPr/>
        <a:lstStyle/>
        <a:p>
          <a:endParaRPr lang="en-GB"/>
        </a:p>
      </dgm:t>
    </dgm:pt>
    <dgm:pt modelId="{0E3ABEA1-D6ED-49E0-B961-CE6E00916B1F}">
      <dgm:prSet phldrT="[Text]"/>
      <dgm:spPr/>
      <dgm:t>
        <a:bodyPr/>
        <a:lstStyle/>
        <a:p>
          <a:r>
            <a:rPr lang="en-GB" dirty="0">
              <a:latin typeface="Gilmer Light" panose="020B0604020202020204" charset="0"/>
              <a:cs typeface="Segoe UI Light" panose="020B0502040204020203" pitchFamily="34" charset="0"/>
            </a:rPr>
            <a:t>Print Technology</a:t>
          </a:r>
          <a:endParaRPr lang="en-GB" dirty="0"/>
        </a:p>
      </dgm:t>
    </dgm:pt>
    <dgm:pt modelId="{FB64AB86-781A-4025-A42B-85795D74E5F0}" type="parTrans" cxnId="{96154323-468B-4E59-AD86-1CEC73611584}">
      <dgm:prSet/>
      <dgm:spPr/>
      <dgm:t>
        <a:bodyPr/>
        <a:lstStyle/>
        <a:p>
          <a:endParaRPr lang="en-GB"/>
        </a:p>
      </dgm:t>
    </dgm:pt>
    <dgm:pt modelId="{B0557860-5B3B-4FEA-B434-6B7AE530FDC3}" type="sibTrans" cxnId="{96154323-468B-4E59-AD86-1CEC73611584}">
      <dgm:prSet/>
      <dgm:spPr/>
      <dgm:t>
        <a:bodyPr/>
        <a:lstStyle/>
        <a:p>
          <a:endParaRPr lang="en-GB"/>
        </a:p>
      </dgm:t>
    </dgm:pt>
    <dgm:pt modelId="{8006EFD4-69CD-4241-BC82-C29CD7E7CEE3}">
      <dgm:prSet/>
      <dgm:spPr/>
      <dgm:t>
        <a:bodyPr/>
        <a:lstStyle/>
        <a:p>
          <a:r>
            <a:rPr lang="en-GB">
              <a:latin typeface="Gilmer Light" panose="020B0604020202020204" charset="0"/>
              <a:cs typeface="Segoe UI Light" panose="020B0502040204020203" pitchFamily="34" charset="0"/>
            </a:rPr>
            <a:t>Activation Equipment</a:t>
          </a:r>
          <a:endParaRPr lang="en-GB" dirty="0">
            <a:latin typeface="Gilmer Light" panose="020B0604020202020204" charset="0"/>
            <a:cs typeface="Segoe UI Light" panose="020B0502040204020203" pitchFamily="34" charset="0"/>
          </a:endParaRPr>
        </a:p>
      </dgm:t>
    </dgm:pt>
    <dgm:pt modelId="{5C46BF47-0F8A-4CA6-BE5B-7879BBA07B0D}" type="parTrans" cxnId="{0C9A94EF-A927-4014-937C-7C8604F0F0BA}">
      <dgm:prSet/>
      <dgm:spPr/>
      <dgm:t>
        <a:bodyPr/>
        <a:lstStyle/>
        <a:p>
          <a:endParaRPr lang="en-GB"/>
        </a:p>
      </dgm:t>
    </dgm:pt>
    <dgm:pt modelId="{3755DF9D-FBC5-439A-B1AD-4143588975D2}" type="sibTrans" cxnId="{0C9A94EF-A927-4014-937C-7C8604F0F0BA}">
      <dgm:prSet/>
      <dgm:spPr/>
      <dgm:t>
        <a:bodyPr/>
        <a:lstStyle/>
        <a:p>
          <a:endParaRPr lang="en-GB"/>
        </a:p>
      </dgm:t>
    </dgm:pt>
    <dgm:pt modelId="{19085575-E18C-4DE1-9D7E-DFD3E7FC4264}">
      <dgm:prSet/>
      <dgm:spPr/>
      <dgm:t>
        <a:bodyPr/>
        <a:lstStyle/>
        <a:p>
          <a:r>
            <a:rPr lang="en-GB" dirty="0">
              <a:latin typeface="Gilmer Light" panose="020B0604020202020204" charset="0"/>
              <a:cs typeface="Segoe UI Light" panose="020B0502040204020203" pitchFamily="34" charset="0"/>
            </a:rPr>
            <a:t>Line Controllers</a:t>
          </a:r>
        </a:p>
      </dgm:t>
    </dgm:pt>
    <dgm:pt modelId="{060D03F3-ED44-4674-B9DC-BC96CC0C32FB}" type="parTrans" cxnId="{E15E19DD-5DA1-4802-A1BE-509BBF4434CA}">
      <dgm:prSet/>
      <dgm:spPr/>
      <dgm:t>
        <a:bodyPr/>
        <a:lstStyle/>
        <a:p>
          <a:endParaRPr lang="en-GB"/>
        </a:p>
      </dgm:t>
    </dgm:pt>
    <dgm:pt modelId="{3F6A9BCF-BBD1-4605-9640-CB90255F51A8}" type="sibTrans" cxnId="{E15E19DD-5DA1-4802-A1BE-509BBF4434CA}">
      <dgm:prSet/>
      <dgm:spPr/>
      <dgm:t>
        <a:bodyPr/>
        <a:lstStyle/>
        <a:p>
          <a:endParaRPr lang="en-GB"/>
        </a:p>
      </dgm:t>
    </dgm:pt>
    <dgm:pt modelId="{5CEE6D65-3A01-4D95-ABFE-70A5056CB4B6}">
      <dgm:prSet/>
      <dgm:spPr/>
      <dgm:t>
        <a:bodyPr/>
        <a:lstStyle/>
        <a:p>
          <a:r>
            <a:rPr lang="en-GB" dirty="0">
              <a:latin typeface="Gilmer Light" panose="020B0604020202020204" charset="0"/>
              <a:cs typeface="Segoe UI Light" panose="020B0502040204020203" pitchFamily="34" charset="0"/>
            </a:rPr>
            <a:t>Consumables (inks etc.)</a:t>
          </a:r>
        </a:p>
      </dgm:t>
    </dgm:pt>
    <dgm:pt modelId="{44F7D4DC-74AB-404D-9790-27DBCF8851FD}" type="parTrans" cxnId="{1E3D23A1-E550-4B80-9DEE-04C99A44FD32}">
      <dgm:prSet/>
      <dgm:spPr/>
      <dgm:t>
        <a:bodyPr/>
        <a:lstStyle/>
        <a:p>
          <a:endParaRPr lang="en-GB"/>
        </a:p>
      </dgm:t>
    </dgm:pt>
    <dgm:pt modelId="{0E3FC4EF-36E9-4187-B895-BB2B7AE12638}" type="sibTrans" cxnId="{1E3D23A1-E550-4B80-9DEE-04C99A44FD32}">
      <dgm:prSet/>
      <dgm:spPr/>
      <dgm:t>
        <a:bodyPr/>
        <a:lstStyle/>
        <a:p>
          <a:endParaRPr lang="en-GB"/>
        </a:p>
      </dgm:t>
    </dgm:pt>
    <dgm:pt modelId="{39860D36-153F-4798-BF0A-3A75056ECDB3}">
      <dgm:prSet/>
      <dgm:spPr/>
      <dgm:t>
        <a:bodyPr/>
        <a:lstStyle/>
        <a:p>
          <a:r>
            <a:rPr lang="en-GB">
              <a:latin typeface="Gilmer Light" panose="020B0604020202020204" charset="0"/>
              <a:cs typeface="Segoe UI Light" panose="020B0502040204020203" pitchFamily="34" charset="0"/>
            </a:rPr>
            <a:t>System Management</a:t>
          </a:r>
          <a:endParaRPr lang="en-GB" dirty="0">
            <a:latin typeface="Gilmer Light" panose="020B0604020202020204" charset="0"/>
            <a:cs typeface="Segoe UI Light" panose="020B0502040204020203" pitchFamily="34" charset="0"/>
          </a:endParaRPr>
        </a:p>
      </dgm:t>
    </dgm:pt>
    <dgm:pt modelId="{B2599AE7-AC6A-4CC6-AB37-ED717B4C80C5}" type="parTrans" cxnId="{FA1E7A19-CDED-4681-9F6D-71A135824750}">
      <dgm:prSet/>
      <dgm:spPr/>
      <dgm:t>
        <a:bodyPr/>
        <a:lstStyle/>
        <a:p>
          <a:endParaRPr lang="en-GB"/>
        </a:p>
      </dgm:t>
    </dgm:pt>
    <dgm:pt modelId="{60B388D1-D287-4C41-9504-73C50934E332}" type="sibTrans" cxnId="{FA1E7A19-CDED-4681-9F6D-71A135824750}">
      <dgm:prSet/>
      <dgm:spPr/>
      <dgm:t>
        <a:bodyPr/>
        <a:lstStyle/>
        <a:p>
          <a:endParaRPr lang="en-GB"/>
        </a:p>
      </dgm:t>
    </dgm:pt>
    <dgm:pt modelId="{36C28E0E-99B0-4FB4-9F0D-97B509A84191}">
      <dgm:prSet/>
      <dgm:spPr/>
      <dgm:t>
        <a:bodyPr/>
        <a:lstStyle/>
        <a:p>
          <a:r>
            <a:rPr lang="en-GB" dirty="0">
              <a:latin typeface="Gilmer Light" panose="020B0604020202020204" charset="0"/>
              <a:cs typeface="Segoe UI Light" panose="020B0502040204020203" pitchFamily="34" charset="0"/>
            </a:rPr>
            <a:t>Infrastructure Maintenance</a:t>
          </a:r>
        </a:p>
      </dgm:t>
    </dgm:pt>
    <dgm:pt modelId="{CC325EF9-273F-443C-BA52-E68161C20800}" type="parTrans" cxnId="{70AE0196-9E6F-4AE7-9EC8-C1B20515B1A3}">
      <dgm:prSet/>
      <dgm:spPr/>
      <dgm:t>
        <a:bodyPr/>
        <a:lstStyle/>
        <a:p>
          <a:endParaRPr lang="en-GB"/>
        </a:p>
      </dgm:t>
    </dgm:pt>
    <dgm:pt modelId="{ABE31B53-84C2-401F-8944-CC33A2373917}" type="sibTrans" cxnId="{70AE0196-9E6F-4AE7-9EC8-C1B20515B1A3}">
      <dgm:prSet/>
      <dgm:spPr/>
      <dgm:t>
        <a:bodyPr/>
        <a:lstStyle/>
        <a:p>
          <a:endParaRPr lang="en-GB"/>
        </a:p>
      </dgm:t>
    </dgm:pt>
    <dgm:pt modelId="{F54543DA-F911-4FFD-B561-459C91D28B83}">
      <dgm:prSet/>
      <dgm:spPr/>
      <dgm:t>
        <a:bodyPr/>
        <a:lstStyle/>
        <a:p>
          <a:r>
            <a:rPr lang="en-GB" dirty="0">
              <a:latin typeface="Gilmer Light" panose="020B0604020202020204" charset="0"/>
              <a:cs typeface="Segoe UI Light" panose="020B0502040204020203" pitchFamily="34" charset="0"/>
            </a:rPr>
            <a:t>Factory Servers</a:t>
          </a:r>
        </a:p>
      </dgm:t>
    </dgm:pt>
    <dgm:pt modelId="{A6F77AF5-6F50-483F-A728-CD43C6E3BD6E}" type="parTrans" cxnId="{94DA7789-C64A-4808-8DF1-8D2AF4797503}">
      <dgm:prSet/>
      <dgm:spPr/>
      <dgm:t>
        <a:bodyPr/>
        <a:lstStyle/>
        <a:p>
          <a:endParaRPr lang="en-GB"/>
        </a:p>
      </dgm:t>
    </dgm:pt>
    <dgm:pt modelId="{358EED65-B579-4CC1-8728-A0A3DB1AE2F1}" type="sibTrans" cxnId="{94DA7789-C64A-4808-8DF1-8D2AF4797503}">
      <dgm:prSet/>
      <dgm:spPr/>
      <dgm:t>
        <a:bodyPr/>
        <a:lstStyle/>
        <a:p>
          <a:endParaRPr lang="en-GB"/>
        </a:p>
      </dgm:t>
    </dgm:pt>
    <dgm:pt modelId="{92E3A8A9-101F-49B6-A596-4EC01BEBB20F}" type="pres">
      <dgm:prSet presAssocID="{13FA3D5C-8CB2-4F25-9294-A884CAF92201}" presName="cycle" presStyleCnt="0">
        <dgm:presLayoutVars>
          <dgm:dir/>
          <dgm:resizeHandles val="exact"/>
        </dgm:presLayoutVars>
      </dgm:prSet>
      <dgm:spPr/>
    </dgm:pt>
    <dgm:pt modelId="{C06C9985-6504-4B4A-8543-7ECA68A5079D}" type="pres">
      <dgm:prSet presAssocID="{0E3ABEA1-D6ED-49E0-B961-CE6E00916B1F}" presName="node" presStyleLbl="node1" presStyleIdx="0" presStyleCnt="7">
        <dgm:presLayoutVars>
          <dgm:bulletEnabled val="1"/>
        </dgm:presLayoutVars>
      </dgm:prSet>
      <dgm:spPr/>
    </dgm:pt>
    <dgm:pt modelId="{221AA2B9-8408-4E45-A50D-5249CDC23CCB}" type="pres">
      <dgm:prSet presAssocID="{0E3ABEA1-D6ED-49E0-B961-CE6E00916B1F}" presName="spNode" presStyleCnt="0"/>
      <dgm:spPr/>
    </dgm:pt>
    <dgm:pt modelId="{09148390-61B1-4E77-BC55-804C9757AEEA}" type="pres">
      <dgm:prSet presAssocID="{B0557860-5B3B-4FEA-B434-6B7AE530FDC3}" presName="sibTrans" presStyleLbl="sibTrans1D1" presStyleIdx="0" presStyleCnt="7"/>
      <dgm:spPr/>
    </dgm:pt>
    <dgm:pt modelId="{B40252C2-BB4D-47D7-A07D-B525766A3C91}" type="pres">
      <dgm:prSet presAssocID="{8006EFD4-69CD-4241-BC82-C29CD7E7CEE3}" presName="node" presStyleLbl="node1" presStyleIdx="1" presStyleCnt="7">
        <dgm:presLayoutVars>
          <dgm:bulletEnabled val="1"/>
        </dgm:presLayoutVars>
      </dgm:prSet>
      <dgm:spPr/>
    </dgm:pt>
    <dgm:pt modelId="{5DDC34F9-CA92-497B-AFFB-361627EA384A}" type="pres">
      <dgm:prSet presAssocID="{8006EFD4-69CD-4241-BC82-C29CD7E7CEE3}" presName="spNode" presStyleCnt="0"/>
      <dgm:spPr/>
    </dgm:pt>
    <dgm:pt modelId="{DEE0BEB1-6ACD-49D6-A912-21F92DDBFDC4}" type="pres">
      <dgm:prSet presAssocID="{3755DF9D-FBC5-439A-B1AD-4143588975D2}" presName="sibTrans" presStyleLbl="sibTrans1D1" presStyleIdx="1" presStyleCnt="7"/>
      <dgm:spPr/>
    </dgm:pt>
    <dgm:pt modelId="{16E3E15D-6552-43EF-A6A3-EE3110536333}" type="pres">
      <dgm:prSet presAssocID="{19085575-E18C-4DE1-9D7E-DFD3E7FC4264}" presName="node" presStyleLbl="node1" presStyleIdx="2" presStyleCnt="7">
        <dgm:presLayoutVars>
          <dgm:bulletEnabled val="1"/>
        </dgm:presLayoutVars>
      </dgm:prSet>
      <dgm:spPr/>
    </dgm:pt>
    <dgm:pt modelId="{B5CDCE2E-9B96-4A8D-99AA-A1FFCF5DE309}" type="pres">
      <dgm:prSet presAssocID="{19085575-E18C-4DE1-9D7E-DFD3E7FC4264}" presName="spNode" presStyleCnt="0"/>
      <dgm:spPr/>
    </dgm:pt>
    <dgm:pt modelId="{2E53CA4C-280B-457F-A070-6A88171D3375}" type="pres">
      <dgm:prSet presAssocID="{3F6A9BCF-BBD1-4605-9640-CB90255F51A8}" presName="sibTrans" presStyleLbl="sibTrans1D1" presStyleIdx="2" presStyleCnt="7"/>
      <dgm:spPr/>
    </dgm:pt>
    <dgm:pt modelId="{DAEE34D2-FCC5-430D-ACD6-B477FD9383F6}" type="pres">
      <dgm:prSet presAssocID="{F54543DA-F911-4FFD-B561-459C91D28B83}" presName="node" presStyleLbl="node1" presStyleIdx="3" presStyleCnt="7">
        <dgm:presLayoutVars>
          <dgm:bulletEnabled val="1"/>
        </dgm:presLayoutVars>
      </dgm:prSet>
      <dgm:spPr/>
    </dgm:pt>
    <dgm:pt modelId="{24CB961E-DE00-4AFB-B4CB-F34CFD3A78E9}" type="pres">
      <dgm:prSet presAssocID="{F54543DA-F911-4FFD-B561-459C91D28B83}" presName="spNode" presStyleCnt="0"/>
      <dgm:spPr/>
    </dgm:pt>
    <dgm:pt modelId="{AB4BB494-8F46-4D15-8F30-65ED00526008}" type="pres">
      <dgm:prSet presAssocID="{358EED65-B579-4CC1-8728-A0A3DB1AE2F1}" presName="sibTrans" presStyleLbl="sibTrans1D1" presStyleIdx="3" presStyleCnt="7"/>
      <dgm:spPr/>
    </dgm:pt>
    <dgm:pt modelId="{F3C90DC3-AD14-4BBF-9A8E-EB6B35E67957}" type="pres">
      <dgm:prSet presAssocID="{5CEE6D65-3A01-4D95-ABFE-70A5056CB4B6}" presName="node" presStyleLbl="node1" presStyleIdx="4" presStyleCnt="7">
        <dgm:presLayoutVars>
          <dgm:bulletEnabled val="1"/>
        </dgm:presLayoutVars>
      </dgm:prSet>
      <dgm:spPr/>
    </dgm:pt>
    <dgm:pt modelId="{BFE665AD-CC88-4E93-8FDD-FF201620F958}" type="pres">
      <dgm:prSet presAssocID="{5CEE6D65-3A01-4D95-ABFE-70A5056CB4B6}" presName="spNode" presStyleCnt="0"/>
      <dgm:spPr/>
    </dgm:pt>
    <dgm:pt modelId="{D75E5B83-33BF-48C0-A1F1-EF9D02833386}" type="pres">
      <dgm:prSet presAssocID="{0E3FC4EF-36E9-4187-B895-BB2B7AE12638}" presName="sibTrans" presStyleLbl="sibTrans1D1" presStyleIdx="4" presStyleCnt="7"/>
      <dgm:spPr/>
    </dgm:pt>
    <dgm:pt modelId="{C9FD509D-A2EC-47F3-9A94-AD83A47C6E68}" type="pres">
      <dgm:prSet presAssocID="{39860D36-153F-4798-BF0A-3A75056ECDB3}" presName="node" presStyleLbl="node1" presStyleIdx="5" presStyleCnt="7">
        <dgm:presLayoutVars>
          <dgm:bulletEnabled val="1"/>
        </dgm:presLayoutVars>
      </dgm:prSet>
      <dgm:spPr/>
    </dgm:pt>
    <dgm:pt modelId="{CA724144-35EB-4AE9-8934-C6808EB1B038}" type="pres">
      <dgm:prSet presAssocID="{39860D36-153F-4798-BF0A-3A75056ECDB3}" presName="spNode" presStyleCnt="0"/>
      <dgm:spPr/>
    </dgm:pt>
    <dgm:pt modelId="{E1DB6DE4-1663-4264-ADE5-F028BA3D8FAD}" type="pres">
      <dgm:prSet presAssocID="{60B388D1-D287-4C41-9504-73C50934E332}" presName="sibTrans" presStyleLbl="sibTrans1D1" presStyleIdx="5" presStyleCnt="7"/>
      <dgm:spPr/>
    </dgm:pt>
    <dgm:pt modelId="{5A31D2B6-16D1-4075-B012-DDDD87B9E1DD}" type="pres">
      <dgm:prSet presAssocID="{36C28E0E-99B0-4FB4-9F0D-97B509A84191}" presName="node" presStyleLbl="node1" presStyleIdx="6" presStyleCnt="7">
        <dgm:presLayoutVars>
          <dgm:bulletEnabled val="1"/>
        </dgm:presLayoutVars>
      </dgm:prSet>
      <dgm:spPr/>
    </dgm:pt>
    <dgm:pt modelId="{D97E11BC-E3C3-4484-82ED-5F7F37F254C9}" type="pres">
      <dgm:prSet presAssocID="{36C28E0E-99B0-4FB4-9F0D-97B509A84191}" presName="spNode" presStyleCnt="0"/>
      <dgm:spPr/>
    </dgm:pt>
    <dgm:pt modelId="{D5155947-218E-44D7-9EE3-9998B5A36D11}" type="pres">
      <dgm:prSet presAssocID="{ABE31B53-84C2-401F-8944-CC33A2373917}" presName="sibTrans" presStyleLbl="sibTrans1D1" presStyleIdx="6" presStyleCnt="7"/>
      <dgm:spPr/>
    </dgm:pt>
  </dgm:ptLst>
  <dgm:cxnLst>
    <dgm:cxn modelId="{DA979C01-198F-474B-A1E4-FC6AABC17870}" type="presOf" srcId="{13FA3D5C-8CB2-4F25-9294-A884CAF92201}" destId="{92E3A8A9-101F-49B6-A596-4EC01BEBB20F}" srcOrd="0" destOrd="0" presId="urn:microsoft.com/office/officeart/2005/8/layout/cycle6"/>
    <dgm:cxn modelId="{FA1E7A19-CDED-4681-9F6D-71A135824750}" srcId="{13FA3D5C-8CB2-4F25-9294-A884CAF92201}" destId="{39860D36-153F-4798-BF0A-3A75056ECDB3}" srcOrd="5" destOrd="0" parTransId="{B2599AE7-AC6A-4CC6-AB37-ED717B4C80C5}" sibTransId="{60B388D1-D287-4C41-9504-73C50934E332}"/>
    <dgm:cxn modelId="{E22BFA20-6B24-4592-9339-B706964FC590}" type="presOf" srcId="{3F6A9BCF-BBD1-4605-9640-CB90255F51A8}" destId="{2E53CA4C-280B-457F-A070-6A88171D3375}" srcOrd="0" destOrd="0" presId="urn:microsoft.com/office/officeart/2005/8/layout/cycle6"/>
    <dgm:cxn modelId="{96154323-468B-4E59-AD86-1CEC73611584}" srcId="{13FA3D5C-8CB2-4F25-9294-A884CAF92201}" destId="{0E3ABEA1-D6ED-49E0-B961-CE6E00916B1F}" srcOrd="0" destOrd="0" parTransId="{FB64AB86-781A-4025-A42B-85795D74E5F0}" sibTransId="{B0557860-5B3B-4FEA-B434-6B7AE530FDC3}"/>
    <dgm:cxn modelId="{FE706728-34B5-456B-A715-2154EAA8F723}" type="presOf" srcId="{39860D36-153F-4798-BF0A-3A75056ECDB3}" destId="{C9FD509D-A2EC-47F3-9A94-AD83A47C6E68}" srcOrd="0" destOrd="0" presId="urn:microsoft.com/office/officeart/2005/8/layout/cycle6"/>
    <dgm:cxn modelId="{307A522E-BCD0-464D-8FE7-1D86DF60F017}" type="presOf" srcId="{ABE31B53-84C2-401F-8944-CC33A2373917}" destId="{D5155947-218E-44D7-9EE3-9998B5A36D11}" srcOrd="0" destOrd="0" presId="urn:microsoft.com/office/officeart/2005/8/layout/cycle6"/>
    <dgm:cxn modelId="{97DE073C-DBF6-4D3C-8DFD-DB6A3BAF4B2C}" type="presOf" srcId="{60B388D1-D287-4C41-9504-73C50934E332}" destId="{E1DB6DE4-1663-4264-ADE5-F028BA3D8FAD}" srcOrd="0" destOrd="0" presId="urn:microsoft.com/office/officeart/2005/8/layout/cycle6"/>
    <dgm:cxn modelId="{9770AE62-2EFE-4E9B-8E16-258F774C896A}" type="presOf" srcId="{19085575-E18C-4DE1-9D7E-DFD3E7FC4264}" destId="{16E3E15D-6552-43EF-A6A3-EE3110536333}" srcOrd="0" destOrd="0" presId="urn:microsoft.com/office/officeart/2005/8/layout/cycle6"/>
    <dgm:cxn modelId="{31AD0F47-2D9C-46C7-87B6-5014871B5FC7}" type="presOf" srcId="{B0557860-5B3B-4FEA-B434-6B7AE530FDC3}" destId="{09148390-61B1-4E77-BC55-804C9757AEEA}" srcOrd="0" destOrd="0" presId="urn:microsoft.com/office/officeart/2005/8/layout/cycle6"/>
    <dgm:cxn modelId="{0E12C673-D7FF-40ED-9FD4-F115BB236D04}" type="presOf" srcId="{F54543DA-F911-4FFD-B561-459C91D28B83}" destId="{DAEE34D2-FCC5-430D-ACD6-B477FD9383F6}" srcOrd="0" destOrd="0" presId="urn:microsoft.com/office/officeart/2005/8/layout/cycle6"/>
    <dgm:cxn modelId="{2CD4E255-9FF6-4AB5-9FBB-DDF5C956C100}" type="presOf" srcId="{8006EFD4-69CD-4241-BC82-C29CD7E7CEE3}" destId="{B40252C2-BB4D-47D7-A07D-B525766A3C91}" srcOrd="0" destOrd="0" presId="urn:microsoft.com/office/officeart/2005/8/layout/cycle6"/>
    <dgm:cxn modelId="{2A62C258-403E-464B-9A13-A0399BF61E4A}" type="presOf" srcId="{358EED65-B579-4CC1-8728-A0A3DB1AE2F1}" destId="{AB4BB494-8F46-4D15-8F30-65ED00526008}" srcOrd="0" destOrd="0" presId="urn:microsoft.com/office/officeart/2005/8/layout/cycle6"/>
    <dgm:cxn modelId="{94DA7789-C64A-4808-8DF1-8D2AF4797503}" srcId="{13FA3D5C-8CB2-4F25-9294-A884CAF92201}" destId="{F54543DA-F911-4FFD-B561-459C91D28B83}" srcOrd="3" destOrd="0" parTransId="{A6F77AF5-6F50-483F-A728-CD43C6E3BD6E}" sibTransId="{358EED65-B579-4CC1-8728-A0A3DB1AE2F1}"/>
    <dgm:cxn modelId="{70AE0196-9E6F-4AE7-9EC8-C1B20515B1A3}" srcId="{13FA3D5C-8CB2-4F25-9294-A884CAF92201}" destId="{36C28E0E-99B0-4FB4-9F0D-97B509A84191}" srcOrd="6" destOrd="0" parTransId="{CC325EF9-273F-443C-BA52-E68161C20800}" sibTransId="{ABE31B53-84C2-401F-8944-CC33A2373917}"/>
    <dgm:cxn modelId="{1E3D23A1-E550-4B80-9DEE-04C99A44FD32}" srcId="{13FA3D5C-8CB2-4F25-9294-A884CAF92201}" destId="{5CEE6D65-3A01-4D95-ABFE-70A5056CB4B6}" srcOrd="4" destOrd="0" parTransId="{44F7D4DC-74AB-404D-9790-27DBCF8851FD}" sibTransId="{0E3FC4EF-36E9-4187-B895-BB2B7AE12638}"/>
    <dgm:cxn modelId="{C7A168B1-5344-446B-B1CD-6FE335C944AC}" type="presOf" srcId="{36C28E0E-99B0-4FB4-9F0D-97B509A84191}" destId="{5A31D2B6-16D1-4075-B012-DDDD87B9E1DD}" srcOrd="0" destOrd="0" presId="urn:microsoft.com/office/officeart/2005/8/layout/cycle6"/>
    <dgm:cxn modelId="{DA7AF0B9-E8EF-4596-AE5E-8B64D74E7080}" type="presOf" srcId="{5CEE6D65-3A01-4D95-ABFE-70A5056CB4B6}" destId="{F3C90DC3-AD14-4BBF-9A8E-EB6B35E67957}" srcOrd="0" destOrd="0" presId="urn:microsoft.com/office/officeart/2005/8/layout/cycle6"/>
    <dgm:cxn modelId="{18C762BF-ACBA-4A65-B59A-78EBD02DF9C6}" type="presOf" srcId="{0E3FC4EF-36E9-4187-B895-BB2B7AE12638}" destId="{D75E5B83-33BF-48C0-A1F1-EF9D02833386}" srcOrd="0" destOrd="0" presId="urn:microsoft.com/office/officeart/2005/8/layout/cycle6"/>
    <dgm:cxn modelId="{72A550C5-CB2D-45CC-AF9C-967D19067D35}" type="presOf" srcId="{3755DF9D-FBC5-439A-B1AD-4143588975D2}" destId="{DEE0BEB1-6ACD-49D6-A912-21F92DDBFDC4}" srcOrd="0" destOrd="0" presId="urn:microsoft.com/office/officeart/2005/8/layout/cycle6"/>
    <dgm:cxn modelId="{E15E19DD-5DA1-4802-A1BE-509BBF4434CA}" srcId="{13FA3D5C-8CB2-4F25-9294-A884CAF92201}" destId="{19085575-E18C-4DE1-9D7E-DFD3E7FC4264}" srcOrd="2" destOrd="0" parTransId="{060D03F3-ED44-4674-B9DC-BC96CC0C32FB}" sibTransId="{3F6A9BCF-BBD1-4605-9640-CB90255F51A8}"/>
    <dgm:cxn modelId="{3E2AE2DD-2C0B-42DE-A820-A1DD6A76DF35}" type="presOf" srcId="{0E3ABEA1-D6ED-49E0-B961-CE6E00916B1F}" destId="{C06C9985-6504-4B4A-8543-7ECA68A5079D}" srcOrd="0" destOrd="0" presId="urn:microsoft.com/office/officeart/2005/8/layout/cycle6"/>
    <dgm:cxn modelId="{0C9A94EF-A927-4014-937C-7C8604F0F0BA}" srcId="{13FA3D5C-8CB2-4F25-9294-A884CAF92201}" destId="{8006EFD4-69CD-4241-BC82-C29CD7E7CEE3}" srcOrd="1" destOrd="0" parTransId="{5C46BF47-0F8A-4CA6-BE5B-7879BBA07B0D}" sibTransId="{3755DF9D-FBC5-439A-B1AD-4143588975D2}"/>
    <dgm:cxn modelId="{43E172CB-6D8B-4C03-BB19-9C0F969E4583}" type="presParOf" srcId="{92E3A8A9-101F-49B6-A596-4EC01BEBB20F}" destId="{C06C9985-6504-4B4A-8543-7ECA68A5079D}" srcOrd="0" destOrd="0" presId="urn:microsoft.com/office/officeart/2005/8/layout/cycle6"/>
    <dgm:cxn modelId="{C40289D1-C90E-42EE-83DA-5AEDF2EF3695}" type="presParOf" srcId="{92E3A8A9-101F-49B6-A596-4EC01BEBB20F}" destId="{221AA2B9-8408-4E45-A50D-5249CDC23CCB}" srcOrd="1" destOrd="0" presId="urn:microsoft.com/office/officeart/2005/8/layout/cycle6"/>
    <dgm:cxn modelId="{166C9F9D-3ED0-4457-B1AD-AA108AC867E1}" type="presParOf" srcId="{92E3A8A9-101F-49B6-A596-4EC01BEBB20F}" destId="{09148390-61B1-4E77-BC55-804C9757AEEA}" srcOrd="2" destOrd="0" presId="urn:microsoft.com/office/officeart/2005/8/layout/cycle6"/>
    <dgm:cxn modelId="{E713AC37-79A8-4BB4-AC0F-27FCC1B1FEE0}" type="presParOf" srcId="{92E3A8A9-101F-49B6-A596-4EC01BEBB20F}" destId="{B40252C2-BB4D-47D7-A07D-B525766A3C91}" srcOrd="3" destOrd="0" presId="urn:microsoft.com/office/officeart/2005/8/layout/cycle6"/>
    <dgm:cxn modelId="{C31B4B01-AABF-4554-8F66-4689738CA1D6}" type="presParOf" srcId="{92E3A8A9-101F-49B6-A596-4EC01BEBB20F}" destId="{5DDC34F9-CA92-497B-AFFB-361627EA384A}" srcOrd="4" destOrd="0" presId="urn:microsoft.com/office/officeart/2005/8/layout/cycle6"/>
    <dgm:cxn modelId="{57110EFF-F989-49DE-A91A-905ED25274F5}" type="presParOf" srcId="{92E3A8A9-101F-49B6-A596-4EC01BEBB20F}" destId="{DEE0BEB1-6ACD-49D6-A912-21F92DDBFDC4}" srcOrd="5" destOrd="0" presId="urn:microsoft.com/office/officeart/2005/8/layout/cycle6"/>
    <dgm:cxn modelId="{A104F84E-1550-47B0-8AE7-278FE515DDC5}" type="presParOf" srcId="{92E3A8A9-101F-49B6-A596-4EC01BEBB20F}" destId="{16E3E15D-6552-43EF-A6A3-EE3110536333}" srcOrd="6" destOrd="0" presId="urn:microsoft.com/office/officeart/2005/8/layout/cycle6"/>
    <dgm:cxn modelId="{05048AFF-148A-4079-A33C-829690C44BB6}" type="presParOf" srcId="{92E3A8A9-101F-49B6-A596-4EC01BEBB20F}" destId="{B5CDCE2E-9B96-4A8D-99AA-A1FFCF5DE309}" srcOrd="7" destOrd="0" presId="urn:microsoft.com/office/officeart/2005/8/layout/cycle6"/>
    <dgm:cxn modelId="{E1492F84-7F25-4B0C-95A2-F35F105656FF}" type="presParOf" srcId="{92E3A8A9-101F-49B6-A596-4EC01BEBB20F}" destId="{2E53CA4C-280B-457F-A070-6A88171D3375}" srcOrd="8" destOrd="0" presId="urn:microsoft.com/office/officeart/2005/8/layout/cycle6"/>
    <dgm:cxn modelId="{672E4EC1-D273-4269-94A9-459C9512F80D}" type="presParOf" srcId="{92E3A8A9-101F-49B6-A596-4EC01BEBB20F}" destId="{DAEE34D2-FCC5-430D-ACD6-B477FD9383F6}" srcOrd="9" destOrd="0" presId="urn:microsoft.com/office/officeart/2005/8/layout/cycle6"/>
    <dgm:cxn modelId="{51667240-32AB-4944-8F23-41144776CF7E}" type="presParOf" srcId="{92E3A8A9-101F-49B6-A596-4EC01BEBB20F}" destId="{24CB961E-DE00-4AFB-B4CB-F34CFD3A78E9}" srcOrd="10" destOrd="0" presId="urn:microsoft.com/office/officeart/2005/8/layout/cycle6"/>
    <dgm:cxn modelId="{3AD41F2B-B182-4C0E-A014-731E8CD65916}" type="presParOf" srcId="{92E3A8A9-101F-49B6-A596-4EC01BEBB20F}" destId="{AB4BB494-8F46-4D15-8F30-65ED00526008}" srcOrd="11" destOrd="0" presId="urn:microsoft.com/office/officeart/2005/8/layout/cycle6"/>
    <dgm:cxn modelId="{3DBE9CA9-EB0A-4D11-B363-E9DD0537C2CD}" type="presParOf" srcId="{92E3A8A9-101F-49B6-A596-4EC01BEBB20F}" destId="{F3C90DC3-AD14-4BBF-9A8E-EB6B35E67957}" srcOrd="12" destOrd="0" presId="urn:microsoft.com/office/officeart/2005/8/layout/cycle6"/>
    <dgm:cxn modelId="{AA72C6BD-E684-4E44-AE2D-FE774E5E597F}" type="presParOf" srcId="{92E3A8A9-101F-49B6-A596-4EC01BEBB20F}" destId="{BFE665AD-CC88-4E93-8FDD-FF201620F958}" srcOrd="13" destOrd="0" presId="urn:microsoft.com/office/officeart/2005/8/layout/cycle6"/>
    <dgm:cxn modelId="{098B62CA-09EE-4A2B-BCB3-3EC3010D9759}" type="presParOf" srcId="{92E3A8A9-101F-49B6-A596-4EC01BEBB20F}" destId="{D75E5B83-33BF-48C0-A1F1-EF9D02833386}" srcOrd="14" destOrd="0" presId="urn:microsoft.com/office/officeart/2005/8/layout/cycle6"/>
    <dgm:cxn modelId="{B7274ACE-B92F-4600-B516-09F700C01C7E}" type="presParOf" srcId="{92E3A8A9-101F-49B6-A596-4EC01BEBB20F}" destId="{C9FD509D-A2EC-47F3-9A94-AD83A47C6E68}" srcOrd="15" destOrd="0" presId="urn:microsoft.com/office/officeart/2005/8/layout/cycle6"/>
    <dgm:cxn modelId="{C4D8C672-B45A-437D-9DA5-15577D4BCD77}" type="presParOf" srcId="{92E3A8A9-101F-49B6-A596-4EC01BEBB20F}" destId="{CA724144-35EB-4AE9-8934-C6808EB1B038}" srcOrd="16" destOrd="0" presId="urn:microsoft.com/office/officeart/2005/8/layout/cycle6"/>
    <dgm:cxn modelId="{AD0EC899-1621-4EC8-8C87-81A2A75DFD0C}" type="presParOf" srcId="{92E3A8A9-101F-49B6-A596-4EC01BEBB20F}" destId="{E1DB6DE4-1663-4264-ADE5-F028BA3D8FAD}" srcOrd="17" destOrd="0" presId="urn:microsoft.com/office/officeart/2005/8/layout/cycle6"/>
    <dgm:cxn modelId="{AFA826C2-CD7D-40ED-8B4F-A7F99F98907D}" type="presParOf" srcId="{92E3A8A9-101F-49B6-A596-4EC01BEBB20F}" destId="{5A31D2B6-16D1-4075-B012-DDDD87B9E1DD}" srcOrd="18" destOrd="0" presId="urn:microsoft.com/office/officeart/2005/8/layout/cycle6"/>
    <dgm:cxn modelId="{643AABE2-6567-4D8E-A733-5D12B39C75FE}" type="presParOf" srcId="{92E3A8A9-101F-49B6-A596-4EC01BEBB20F}" destId="{D97E11BC-E3C3-4484-82ED-5F7F37F254C9}" srcOrd="19" destOrd="0" presId="urn:microsoft.com/office/officeart/2005/8/layout/cycle6"/>
    <dgm:cxn modelId="{A9BE3E30-B303-4D84-907D-546DE6327EF9}" type="presParOf" srcId="{92E3A8A9-101F-49B6-A596-4EC01BEBB20F}" destId="{D5155947-218E-44D7-9EE3-9998B5A36D11}" srcOrd="20"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20F0-B70F-4D57-83B0-CBA592B60B3A}">
      <dsp:nvSpPr>
        <dsp:cNvPr id="0" name=""/>
        <dsp:cNvSpPr/>
      </dsp:nvSpPr>
      <dsp:spPr>
        <a:xfrm>
          <a:off x="277706" y="2698900"/>
          <a:ext cx="3150676" cy="1944895"/>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F7D280-9424-45E3-BD91-7B1C97092E80}">
      <dsp:nvSpPr>
        <dsp:cNvPr id="0" name=""/>
        <dsp:cNvSpPr/>
      </dsp:nvSpPr>
      <dsp:spPr>
        <a:xfrm>
          <a:off x="8081924" y="84619"/>
          <a:ext cx="3150676" cy="1944895"/>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28410A-5C58-46B8-8523-1E1C4AB66036}">
      <dsp:nvSpPr>
        <dsp:cNvPr id="0" name=""/>
        <dsp:cNvSpPr/>
      </dsp:nvSpPr>
      <dsp:spPr>
        <a:xfrm>
          <a:off x="4179815" y="84619"/>
          <a:ext cx="3150676" cy="1944895"/>
        </a:xfrm>
        <a:prstGeom prst="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8557FB-0257-4031-8586-C634FFD6E5EF}">
      <dsp:nvSpPr>
        <dsp:cNvPr id="0" name=""/>
        <dsp:cNvSpPr/>
      </dsp:nvSpPr>
      <dsp:spPr>
        <a:xfrm>
          <a:off x="4179815" y="2698900"/>
          <a:ext cx="3150676" cy="1944895"/>
        </a:xfrm>
        <a:prstGeom prst="rect">
          <a:avLst/>
        </a:prstGeom>
        <a:blipFill>
          <a:blip xmlns:r="http://schemas.openxmlformats.org/officeDocument/2006/relationships" r:embed="rId4">
            <a:extLst>
              <a:ext uri="{28A0092B-C50C-407E-A947-70E740481C1C}">
                <a14:useLocalDpi xmlns:a14="http://schemas.microsoft.com/office/drawing/2010/main"/>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8704E-A8E9-4E87-8F8C-A0D941C17201}">
      <dsp:nvSpPr>
        <dsp:cNvPr id="0" name=""/>
        <dsp:cNvSpPr/>
      </dsp:nvSpPr>
      <dsp:spPr>
        <a:xfrm>
          <a:off x="277706" y="84619"/>
          <a:ext cx="3150676" cy="1944895"/>
        </a:xfrm>
        <a:prstGeom prst="rect">
          <a:avLst/>
        </a:prstGeom>
        <a:blipFill>
          <a:blip xmlns:r="http://schemas.openxmlformats.org/officeDocument/2006/relationships" r:embed="rId5" cstate="print">
            <a:extLst>
              <a:ext uri="{28A0092B-C50C-407E-A947-70E740481C1C}">
                <a14:useLocalDpi xmlns:a14="http://schemas.microsoft.com/office/drawing/2010/main"/>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A58146-07D9-4807-8E59-B18BEAAB2AC8}">
      <dsp:nvSpPr>
        <dsp:cNvPr id="0" name=""/>
        <dsp:cNvSpPr/>
      </dsp:nvSpPr>
      <dsp:spPr>
        <a:xfrm>
          <a:off x="32891" y="2018141"/>
          <a:ext cx="3144225" cy="332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b" anchorCtr="0">
          <a:noAutofit/>
        </a:bodyPr>
        <a:lstStyle/>
        <a:p>
          <a:pPr marL="0" lvl="0" indent="0" algn="l" defTabSz="622300">
            <a:lnSpc>
              <a:spcPct val="90000"/>
            </a:lnSpc>
            <a:spcBef>
              <a:spcPct val="0"/>
            </a:spcBef>
            <a:spcAft>
              <a:spcPct val="35000"/>
            </a:spcAft>
            <a:buNone/>
          </a:pPr>
          <a:r>
            <a:rPr lang="en-GB" sz="1400" b="1" kern="1200" cap="all" baseline="0" dirty="0">
              <a:solidFill>
                <a:schemeClr val="bg1"/>
              </a:solidFill>
              <a:latin typeface="Gilmer Light" panose="020B0604020202020204" charset="0"/>
              <a:cs typeface="Segoe UI Light" panose="020B0502040204020203" pitchFamily="34" charset="0"/>
            </a:rPr>
            <a:t>CIJ Security Inks</a:t>
          </a:r>
        </a:p>
      </dsp:txBody>
      <dsp:txXfrm>
        <a:off x="32891" y="2018141"/>
        <a:ext cx="3144225" cy="332793"/>
      </dsp:txXfrm>
    </dsp:sp>
    <dsp:sp modelId="{6E65DF79-0DE9-4331-A359-3A3769B4DA99}">
      <dsp:nvSpPr>
        <dsp:cNvPr id="0" name=""/>
        <dsp:cNvSpPr/>
      </dsp:nvSpPr>
      <dsp:spPr>
        <a:xfrm>
          <a:off x="8081924" y="2698900"/>
          <a:ext cx="3150676" cy="1944895"/>
        </a:xfrm>
        <a:prstGeom prst="rect">
          <a:avLst/>
        </a:prstGeom>
        <a:blipFill>
          <a:blip xmlns:r="http://schemas.openxmlformats.org/officeDocument/2006/relationships" r:embed="rId6" cstate="print">
            <a:extLst>
              <a:ext uri="{28A0092B-C50C-407E-A947-70E740481C1C}">
                <a14:useLocalDpi xmlns:a14="http://schemas.microsoft.com/office/drawing/2010/main"/>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6553F-2390-4BEA-A05D-51C17C93C23C}">
      <dsp:nvSpPr>
        <dsp:cNvPr id="0" name=""/>
        <dsp:cNvSpPr/>
      </dsp:nvSpPr>
      <dsp:spPr>
        <a:xfrm>
          <a:off x="32891" y="335750"/>
          <a:ext cx="3149658" cy="2023601"/>
        </a:xfrm>
        <a:prstGeom prst="rect">
          <a:avLst/>
        </a:pr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2A6B14B-927C-440C-AFB6-90B448333B78}">
      <dsp:nvSpPr>
        <dsp:cNvPr id="0" name=""/>
        <dsp:cNvSpPr/>
      </dsp:nvSpPr>
      <dsp:spPr>
        <a:xfrm>
          <a:off x="3935000" y="2018141"/>
          <a:ext cx="3144225" cy="332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b" anchorCtr="0">
          <a:noAutofit/>
        </a:bodyPr>
        <a:lstStyle/>
        <a:p>
          <a:pPr marL="0" lvl="0" indent="0" algn="l" defTabSz="622300">
            <a:lnSpc>
              <a:spcPct val="90000"/>
            </a:lnSpc>
            <a:spcBef>
              <a:spcPct val="0"/>
            </a:spcBef>
            <a:spcAft>
              <a:spcPct val="35000"/>
            </a:spcAft>
            <a:buNone/>
          </a:pPr>
          <a:r>
            <a:rPr lang="en-GB" sz="1400" b="1" kern="1200" cap="all" baseline="0" dirty="0">
              <a:solidFill>
                <a:schemeClr val="bg1"/>
              </a:solidFill>
              <a:latin typeface="Gilmer Light" panose="020B0604020202020204" charset="0"/>
              <a:cs typeface="Segoe UI Light" panose="020B0502040204020203" pitchFamily="34" charset="0"/>
            </a:rPr>
            <a:t>INDEPENDENT SECURE UIDS</a:t>
          </a:r>
        </a:p>
      </dsp:txBody>
      <dsp:txXfrm>
        <a:off x="3935000" y="2018141"/>
        <a:ext cx="3144225" cy="332793"/>
      </dsp:txXfrm>
    </dsp:sp>
    <dsp:sp modelId="{D6F20C59-A49B-472F-9B84-CB5A7008DCC6}">
      <dsp:nvSpPr>
        <dsp:cNvPr id="0" name=""/>
        <dsp:cNvSpPr/>
      </dsp:nvSpPr>
      <dsp:spPr>
        <a:xfrm>
          <a:off x="3935000" y="335750"/>
          <a:ext cx="3149658" cy="2023601"/>
        </a:xfrm>
        <a:prstGeom prst="rect">
          <a:avLst/>
        </a:pr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1EEE988-5EFE-40CC-A678-87737E66200F}">
      <dsp:nvSpPr>
        <dsp:cNvPr id="0" name=""/>
        <dsp:cNvSpPr/>
      </dsp:nvSpPr>
      <dsp:spPr>
        <a:xfrm>
          <a:off x="7837109" y="2018141"/>
          <a:ext cx="3144225" cy="332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b" anchorCtr="0">
          <a:noAutofit/>
        </a:bodyPr>
        <a:lstStyle/>
        <a:p>
          <a:pPr marL="0" lvl="0" indent="0" algn="l" defTabSz="622300">
            <a:lnSpc>
              <a:spcPct val="90000"/>
            </a:lnSpc>
            <a:spcBef>
              <a:spcPct val="0"/>
            </a:spcBef>
            <a:spcAft>
              <a:spcPct val="35000"/>
            </a:spcAft>
            <a:buNone/>
          </a:pPr>
          <a:r>
            <a:rPr lang="en-GB" sz="1400" b="1" kern="1200" cap="all" baseline="0" dirty="0">
              <a:solidFill>
                <a:schemeClr val="bg1"/>
              </a:solidFill>
              <a:latin typeface="Gilmer Light" panose="020B0604020202020204" charset="0"/>
              <a:cs typeface="Segoe UI Light" panose="020B0502040204020203" pitchFamily="34" charset="0"/>
            </a:rPr>
            <a:t>Track &amp; Trace Integration</a:t>
          </a:r>
        </a:p>
      </dsp:txBody>
      <dsp:txXfrm>
        <a:off x="7837109" y="2018141"/>
        <a:ext cx="3144225" cy="332793"/>
      </dsp:txXfrm>
    </dsp:sp>
    <dsp:sp modelId="{68A4E581-57E2-4085-A54E-7843584DC162}">
      <dsp:nvSpPr>
        <dsp:cNvPr id="0" name=""/>
        <dsp:cNvSpPr/>
      </dsp:nvSpPr>
      <dsp:spPr>
        <a:xfrm>
          <a:off x="7837109" y="335750"/>
          <a:ext cx="3149658" cy="2023601"/>
        </a:xfrm>
        <a:prstGeom prst="rect">
          <a:avLst/>
        </a:pr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D26757F0-043D-4847-97C5-20CB1B49B3C8}">
      <dsp:nvSpPr>
        <dsp:cNvPr id="0" name=""/>
        <dsp:cNvSpPr/>
      </dsp:nvSpPr>
      <dsp:spPr>
        <a:xfrm>
          <a:off x="32891" y="4632422"/>
          <a:ext cx="3144225" cy="332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b" anchorCtr="0">
          <a:noAutofit/>
        </a:bodyPr>
        <a:lstStyle/>
        <a:p>
          <a:pPr marL="0" lvl="0" indent="0" algn="l" defTabSz="622300">
            <a:lnSpc>
              <a:spcPct val="90000"/>
            </a:lnSpc>
            <a:spcBef>
              <a:spcPct val="0"/>
            </a:spcBef>
            <a:spcAft>
              <a:spcPct val="35000"/>
            </a:spcAft>
            <a:buNone/>
          </a:pPr>
          <a:r>
            <a:rPr lang="en-GB" sz="1400" b="1" kern="1200" cap="all" baseline="0" dirty="0">
              <a:solidFill>
                <a:schemeClr val="bg1"/>
              </a:solidFill>
              <a:latin typeface="Gilmer Light" panose="020B0604020202020204" charset="0"/>
              <a:cs typeface="Segoe UI Light" panose="020B0502040204020203" pitchFamily="34" charset="0"/>
            </a:rPr>
            <a:t>Production Monitoring</a:t>
          </a:r>
        </a:p>
      </dsp:txBody>
      <dsp:txXfrm>
        <a:off x="32891" y="4632422"/>
        <a:ext cx="3144225" cy="332793"/>
      </dsp:txXfrm>
    </dsp:sp>
    <dsp:sp modelId="{DA8DEB8F-1DA8-4C5D-9F04-8C713182E2C9}">
      <dsp:nvSpPr>
        <dsp:cNvPr id="0" name=""/>
        <dsp:cNvSpPr/>
      </dsp:nvSpPr>
      <dsp:spPr>
        <a:xfrm>
          <a:off x="32891" y="2950030"/>
          <a:ext cx="3149658" cy="2023601"/>
        </a:xfrm>
        <a:prstGeom prst="rect">
          <a:avLst/>
        </a:pr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CD44E422-156B-43EE-A5C4-EC5A01BAC075}">
      <dsp:nvSpPr>
        <dsp:cNvPr id="0" name=""/>
        <dsp:cNvSpPr/>
      </dsp:nvSpPr>
      <dsp:spPr>
        <a:xfrm>
          <a:off x="3935000" y="4632422"/>
          <a:ext cx="3144225" cy="332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b" anchorCtr="0">
          <a:noAutofit/>
        </a:bodyPr>
        <a:lstStyle/>
        <a:p>
          <a:pPr marL="0" lvl="0" indent="0" algn="l" defTabSz="622300">
            <a:lnSpc>
              <a:spcPct val="90000"/>
            </a:lnSpc>
            <a:spcBef>
              <a:spcPct val="0"/>
            </a:spcBef>
            <a:spcAft>
              <a:spcPct val="35000"/>
            </a:spcAft>
            <a:buNone/>
          </a:pPr>
          <a:r>
            <a:rPr lang="en-GB" sz="1400" b="1" kern="1200" cap="all" baseline="0" dirty="0">
              <a:solidFill>
                <a:schemeClr val="bg1"/>
              </a:solidFill>
              <a:latin typeface="Gilmer Light" panose="020B0604020202020204" charset="0"/>
              <a:cs typeface="Segoe UI Light" panose="020B0502040204020203" pitchFamily="34" charset="0"/>
            </a:rPr>
            <a:t>Physical (in person) Security</a:t>
          </a:r>
        </a:p>
      </dsp:txBody>
      <dsp:txXfrm>
        <a:off x="3935000" y="4632422"/>
        <a:ext cx="3144225" cy="332793"/>
      </dsp:txXfrm>
    </dsp:sp>
    <dsp:sp modelId="{57D6E1F6-909D-4029-AFF2-63F716A6AB88}">
      <dsp:nvSpPr>
        <dsp:cNvPr id="0" name=""/>
        <dsp:cNvSpPr/>
      </dsp:nvSpPr>
      <dsp:spPr>
        <a:xfrm>
          <a:off x="3935000" y="2950030"/>
          <a:ext cx="3149658" cy="2023601"/>
        </a:xfrm>
        <a:prstGeom prst="rect">
          <a:avLst/>
        </a:pr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3AC8EB1E-8B57-4CD0-B504-7B9316D8EA88}">
      <dsp:nvSpPr>
        <dsp:cNvPr id="0" name=""/>
        <dsp:cNvSpPr/>
      </dsp:nvSpPr>
      <dsp:spPr>
        <a:xfrm>
          <a:off x="7837109" y="4632422"/>
          <a:ext cx="3144225" cy="332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b" anchorCtr="0">
          <a:noAutofit/>
        </a:bodyPr>
        <a:lstStyle/>
        <a:p>
          <a:pPr marL="0" lvl="0" indent="0" algn="l" defTabSz="622300">
            <a:lnSpc>
              <a:spcPct val="90000"/>
            </a:lnSpc>
            <a:spcBef>
              <a:spcPct val="0"/>
            </a:spcBef>
            <a:spcAft>
              <a:spcPct val="35000"/>
            </a:spcAft>
            <a:buNone/>
          </a:pPr>
          <a:r>
            <a:rPr lang="en-GB" sz="1400" b="1" kern="1200" cap="all" baseline="0" dirty="0">
              <a:solidFill>
                <a:schemeClr val="bg1"/>
              </a:solidFill>
              <a:latin typeface="Gilmer Light" panose="020B0604020202020204" charset="0"/>
              <a:cs typeface="Segoe UI Light" panose="020B0502040204020203" pitchFamily="34" charset="0"/>
            </a:rPr>
            <a:t>Authentication Tools </a:t>
          </a:r>
        </a:p>
      </dsp:txBody>
      <dsp:txXfrm>
        <a:off x="7837109" y="4632422"/>
        <a:ext cx="3144225" cy="332793"/>
      </dsp:txXfrm>
    </dsp:sp>
    <dsp:sp modelId="{C88C5E93-21B3-457A-AAB2-105BFA4D6EAF}">
      <dsp:nvSpPr>
        <dsp:cNvPr id="0" name=""/>
        <dsp:cNvSpPr/>
      </dsp:nvSpPr>
      <dsp:spPr>
        <a:xfrm>
          <a:off x="7837109" y="2950030"/>
          <a:ext cx="3149658" cy="2023601"/>
        </a:xfrm>
        <a:prstGeom prst="rect">
          <a:avLst/>
        </a:pr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C9985-6504-4B4A-8543-7ECA68A5079D}">
      <dsp:nvSpPr>
        <dsp:cNvPr id="0" name=""/>
        <dsp:cNvSpPr/>
      </dsp:nvSpPr>
      <dsp:spPr>
        <a:xfrm>
          <a:off x="2742217" y="403"/>
          <a:ext cx="1038284" cy="67488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Gilmer Light" panose="020B0604020202020204" charset="0"/>
              <a:cs typeface="Segoe UI Light" panose="020B0502040204020203" pitchFamily="34" charset="0"/>
            </a:rPr>
            <a:t>Print Technology</a:t>
          </a:r>
          <a:endParaRPr lang="en-GB" sz="1200" kern="1200" dirty="0"/>
        </a:p>
      </dsp:txBody>
      <dsp:txXfrm>
        <a:off x="2775162" y="33348"/>
        <a:ext cx="972394" cy="608994"/>
      </dsp:txXfrm>
    </dsp:sp>
    <dsp:sp modelId="{09148390-61B1-4E77-BC55-804C9757AEEA}">
      <dsp:nvSpPr>
        <dsp:cNvPr id="0" name=""/>
        <dsp:cNvSpPr/>
      </dsp:nvSpPr>
      <dsp:spPr>
        <a:xfrm>
          <a:off x="1332854" y="337846"/>
          <a:ext cx="3857010" cy="3857010"/>
        </a:xfrm>
        <a:custGeom>
          <a:avLst/>
          <a:gdLst/>
          <a:ahLst/>
          <a:cxnLst/>
          <a:rect l="0" t="0" r="0" b="0"/>
          <a:pathLst>
            <a:path>
              <a:moveTo>
                <a:pt x="2454540" y="73129"/>
              </a:moveTo>
              <a:arcTo wR="1928505" hR="1928505" stAng="17149745" swAng="1258458"/>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0252C2-BB4D-47D7-A07D-B525766A3C91}">
      <dsp:nvSpPr>
        <dsp:cNvPr id="0" name=""/>
        <dsp:cNvSpPr/>
      </dsp:nvSpPr>
      <dsp:spPr>
        <a:xfrm>
          <a:off x="4249983" y="726505"/>
          <a:ext cx="1038284" cy="674884"/>
        </a:xfrm>
        <a:prstGeom prst="roundRect">
          <a:avLst/>
        </a:prstGeom>
        <a:solidFill>
          <a:schemeClr val="accent4">
            <a:hueOff val="-165360"/>
            <a:satOff val="0"/>
            <a:lumOff val="54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Gilmer Light" panose="020B0604020202020204" charset="0"/>
              <a:cs typeface="Segoe UI Light" panose="020B0502040204020203" pitchFamily="34" charset="0"/>
            </a:rPr>
            <a:t>Activation Equipment</a:t>
          </a:r>
          <a:endParaRPr lang="en-GB" sz="1200" kern="1200" dirty="0">
            <a:latin typeface="Gilmer Light" panose="020B0604020202020204" charset="0"/>
            <a:cs typeface="Segoe UI Light" panose="020B0502040204020203" pitchFamily="34" charset="0"/>
          </a:endParaRPr>
        </a:p>
      </dsp:txBody>
      <dsp:txXfrm>
        <a:off x="4282928" y="759450"/>
        <a:ext cx="972394" cy="608994"/>
      </dsp:txXfrm>
    </dsp:sp>
    <dsp:sp modelId="{DEE0BEB1-6ACD-49D6-A912-21F92DDBFDC4}">
      <dsp:nvSpPr>
        <dsp:cNvPr id="0" name=""/>
        <dsp:cNvSpPr/>
      </dsp:nvSpPr>
      <dsp:spPr>
        <a:xfrm>
          <a:off x="1332854" y="337846"/>
          <a:ext cx="3857010" cy="3857010"/>
        </a:xfrm>
        <a:custGeom>
          <a:avLst/>
          <a:gdLst/>
          <a:ahLst/>
          <a:cxnLst/>
          <a:rect l="0" t="0" r="0" b="0"/>
          <a:pathLst>
            <a:path>
              <a:moveTo>
                <a:pt x="3656520" y="1072295"/>
              </a:moveTo>
              <a:arcTo wR="1928505" hR="1928505" stAng="20018530" swAng="1727547"/>
            </a:path>
          </a:pathLst>
        </a:custGeom>
        <a:noFill/>
        <a:ln w="12700" cap="flat" cmpd="sng" algn="ctr">
          <a:solidFill>
            <a:schemeClr val="accent4">
              <a:hueOff val="-165360"/>
              <a:satOff val="0"/>
              <a:lumOff val="5457"/>
              <a:alphaOff val="0"/>
            </a:schemeClr>
          </a:solidFill>
          <a:prstDash val="solid"/>
          <a:miter lim="800000"/>
        </a:ln>
        <a:effectLst/>
      </dsp:spPr>
      <dsp:style>
        <a:lnRef idx="1">
          <a:scrgbClr r="0" g="0" b="0"/>
        </a:lnRef>
        <a:fillRef idx="0">
          <a:scrgbClr r="0" g="0" b="0"/>
        </a:fillRef>
        <a:effectRef idx="0">
          <a:scrgbClr r="0" g="0" b="0"/>
        </a:effectRef>
        <a:fontRef idx="minor"/>
      </dsp:style>
    </dsp:sp>
    <dsp:sp modelId="{16E3E15D-6552-43EF-A6A3-EE3110536333}">
      <dsp:nvSpPr>
        <dsp:cNvPr id="0" name=""/>
        <dsp:cNvSpPr/>
      </dsp:nvSpPr>
      <dsp:spPr>
        <a:xfrm>
          <a:off x="4622371" y="2358041"/>
          <a:ext cx="1038284" cy="674884"/>
        </a:xfrm>
        <a:prstGeom prst="roundRect">
          <a:avLst/>
        </a:prstGeom>
        <a:solidFill>
          <a:schemeClr val="accent4">
            <a:hueOff val="-330720"/>
            <a:satOff val="0"/>
            <a:lumOff val="1091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Gilmer Light" panose="020B0604020202020204" charset="0"/>
              <a:cs typeface="Segoe UI Light" panose="020B0502040204020203" pitchFamily="34" charset="0"/>
            </a:rPr>
            <a:t>Line Controllers</a:t>
          </a:r>
        </a:p>
      </dsp:txBody>
      <dsp:txXfrm>
        <a:off x="4655316" y="2390986"/>
        <a:ext cx="972394" cy="608994"/>
      </dsp:txXfrm>
    </dsp:sp>
    <dsp:sp modelId="{2E53CA4C-280B-457F-A070-6A88171D3375}">
      <dsp:nvSpPr>
        <dsp:cNvPr id="0" name=""/>
        <dsp:cNvSpPr/>
      </dsp:nvSpPr>
      <dsp:spPr>
        <a:xfrm>
          <a:off x="1332854" y="337846"/>
          <a:ext cx="3857010" cy="3857010"/>
        </a:xfrm>
        <a:custGeom>
          <a:avLst/>
          <a:gdLst/>
          <a:ahLst/>
          <a:cxnLst/>
          <a:rect l="0" t="0" r="0" b="0"/>
          <a:pathLst>
            <a:path>
              <a:moveTo>
                <a:pt x="3695020" y="2702169"/>
              </a:moveTo>
              <a:arcTo wR="1928505" hR="1928505" stAng="1419092" swAng="1360214"/>
            </a:path>
          </a:pathLst>
        </a:custGeom>
        <a:noFill/>
        <a:ln w="12700" cap="flat" cmpd="sng" algn="ctr">
          <a:solidFill>
            <a:schemeClr val="accent4">
              <a:hueOff val="-330720"/>
              <a:satOff val="0"/>
              <a:lumOff val="10915"/>
              <a:alphaOff val="0"/>
            </a:schemeClr>
          </a:solidFill>
          <a:prstDash val="solid"/>
          <a:miter lim="800000"/>
        </a:ln>
        <a:effectLst/>
      </dsp:spPr>
      <dsp:style>
        <a:lnRef idx="1">
          <a:scrgbClr r="0" g="0" b="0"/>
        </a:lnRef>
        <a:fillRef idx="0">
          <a:scrgbClr r="0" g="0" b="0"/>
        </a:fillRef>
        <a:effectRef idx="0">
          <a:scrgbClr r="0" g="0" b="0"/>
        </a:effectRef>
        <a:fontRef idx="minor"/>
      </dsp:style>
    </dsp:sp>
    <dsp:sp modelId="{DAEE34D2-FCC5-430D-ACD6-B477FD9383F6}">
      <dsp:nvSpPr>
        <dsp:cNvPr id="0" name=""/>
        <dsp:cNvSpPr/>
      </dsp:nvSpPr>
      <dsp:spPr>
        <a:xfrm>
          <a:off x="3578964" y="3666432"/>
          <a:ext cx="1038284" cy="674884"/>
        </a:xfrm>
        <a:prstGeom prst="roundRect">
          <a:avLst/>
        </a:prstGeom>
        <a:solidFill>
          <a:schemeClr val="accent4">
            <a:hueOff val="-496079"/>
            <a:satOff val="0"/>
            <a:lumOff val="1637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Gilmer Light" panose="020B0604020202020204" charset="0"/>
              <a:cs typeface="Segoe UI Light" panose="020B0502040204020203" pitchFamily="34" charset="0"/>
            </a:rPr>
            <a:t>Factory Servers</a:t>
          </a:r>
        </a:p>
      </dsp:txBody>
      <dsp:txXfrm>
        <a:off x="3611909" y="3699377"/>
        <a:ext cx="972394" cy="608994"/>
      </dsp:txXfrm>
    </dsp:sp>
    <dsp:sp modelId="{AB4BB494-8F46-4D15-8F30-65ED00526008}">
      <dsp:nvSpPr>
        <dsp:cNvPr id="0" name=""/>
        <dsp:cNvSpPr/>
      </dsp:nvSpPr>
      <dsp:spPr>
        <a:xfrm>
          <a:off x="1332854" y="337846"/>
          <a:ext cx="3857010" cy="3857010"/>
        </a:xfrm>
        <a:custGeom>
          <a:avLst/>
          <a:gdLst/>
          <a:ahLst/>
          <a:cxnLst/>
          <a:rect l="0" t="0" r="0" b="0"/>
          <a:pathLst>
            <a:path>
              <a:moveTo>
                <a:pt x="2239842" y="3831713"/>
              </a:moveTo>
              <a:arcTo wR="1928505" hR="1928505" stAng="4842571" swAng="1114858"/>
            </a:path>
          </a:pathLst>
        </a:custGeom>
        <a:noFill/>
        <a:ln w="12700" cap="flat" cmpd="sng" algn="ctr">
          <a:solidFill>
            <a:schemeClr val="accent4">
              <a:hueOff val="-496079"/>
              <a:satOff val="0"/>
              <a:lumOff val="16372"/>
              <a:alphaOff val="0"/>
            </a:schemeClr>
          </a:solidFill>
          <a:prstDash val="solid"/>
          <a:miter lim="800000"/>
        </a:ln>
        <a:effectLst/>
      </dsp:spPr>
      <dsp:style>
        <a:lnRef idx="1">
          <a:scrgbClr r="0" g="0" b="0"/>
        </a:lnRef>
        <a:fillRef idx="0">
          <a:scrgbClr r="0" g="0" b="0"/>
        </a:fillRef>
        <a:effectRef idx="0">
          <a:scrgbClr r="0" g="0" b="0"/>
        </a:effectRef>
        <a:fontRef idx="minor"/>
      </dsp:style>
    </dsp:sp>
    <dsp:sp modelId="{F3C90DC3-AD14-4BBF-9A8E-EB6B35E67957}">
      <dsp:nvSpPr>
        <dsp:cNvPr id="0" name=""/>
        <dsp:cNvSpPr/>
      </dsp:nvSpPr>
      <dsp:spPr>
        <a:xfrm>
          <a:off x="1905470" y="3666432"/>
          <a:ext cx="1038284" cy="674884"/>
        </a:xfrm>
        <a:prstGeom prst="roundRect">
          <a:avLst/>
        </a:prstGeom>
        <a:solidFill>
          <a:schemeClr val="accent4">
            <a:hueOff val="-661439"/>
            <a:satOff val="0"/>
            <a:lumOff val="2183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Gilmer Light" panose="020B0604020202020204" charset="0"/>
              <a:cs typeface="Segoe UI Light" panose="020B0502040204020203" pitchFamily="34" charset="0"/>
            </a:rPr>
            <a:t>Consumables (inks etc.)</a:t>
          </a:r>
        </a:p>
      </dsp:txBody>
      <dsp:txXfrm>
        <a:off x="1938415" y="3699377"/>
        <a:ext cx="972394" cy="608994"/>
      </dsp:txXfrm>
    </dsp:sp>
    <dsp:sp modelId="{D75E5B83-33BF-48C0-A1F1-EF9D02833386}">
      <dsp:nvSpPr>
        <dsp:cNvPr id="0" name=""/>
        <dsp:cNvSpPr/>
      </dsp:nvSpPr>
      <dsp:spPr>
        <a:xfrm>
          <a:off x="1332854" y="337846"/>
          <a:ext cx="3857010" cy="3857010"/>
        </a:xfrm>
        <a:custGeom>
          <a:avLst/>
          <a:gdLst/>
          <a:ahLst/>
          <a:cxnLst/>
          <a:rect l="0" t="0" r="0" b="0"/>
          <a:pathLst>
            <a:path>
              <a:moveTo>
                <a:pt x="596664" y="3323256"/>
              </a:moveTo>
              <a:arcTo wR="1928505" hR="1928505" stAng="8020694" swAng="1360214"/>
            </a:path>
          </a:pathLst>
        </a:custGeom>
        <a:noFill/>
        <a:ln w="12700" cap="flat" cmpd="sng" algn="ctr">
          <a:solidFill>
            <a:schemeClr val="accent4">
              <a:hueOff val="-661439"/>
              <a:satOff val="0"/>
              <a:lumOff val="2183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FD509D-A2EC-47F3-9A94-AD83A47C6E68}">
      <dsp:nvSpPr>
        <dsp:cNvPr id="0" name=""/>
        <dsp:cNvSpPr/>
      </dsp:nvSpPr>
      <dsp:spPr>
        <a:xfrm>
          <a:off x="862064" y="2358041"/>
          <a:ext cx="1038284" cy="674884"/>
        </a:xfrm>
        <a:prstGeom prst="roundRect">
          <a:avLst/>
        </a:prstGeom>
        <a:solidFill>
          <a:schemeClr val="accent4">
            <a:hueOff val="-826799"/>
            <a:satOff val="0"/>
            <a:lumOff val="272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Gilmer Light" panose="020B0604020202020204" charset="0"/>
              <a:cs typeface="Segoe UI Light" panose="020B0502040204020203" pitchFamily="34" charset="0"/>
            </a:rPr>
            <a:t>System Management</a:t>
          </a:r>
          <a:endParaRPr lang="en-GB" sz="1200" kern="1200" dirty="0">
            <a:latin typeface="Gilmer Light" panose="020B0604020202020204" charset="0"/>
            <a:cs typeface="Segoe UI Light" panose="020B0502040204020203" pitchFamily="34" charset="0"/>
          </a:endParaRPr>
        </a:p>
      </dsp:txBody>
      <dsp:txXfrm>
        <a:off x="895009" y="2390986"/>
        <a:ext cx="972394" cy="608994"/>
      </dsp:txXfrm>
    </dsp:sp>
    <dsp:sp modelId="{E1DB6DE4-1663-4264-ADE5-F028BA3D8FAD}">
      <dsp:nvSpPr>
        <dsp:cNvPr id="0" name=""/>
        <dsp:cNvSpPr/>
      </dsp:nvSpPr>
      <dsp:spPr>
        <a:xfrm>
          <a:off x="1332854" y="337846"/>
          <a:ext cx="3857010" cy="3857010"/>
        </a:xfrm>
        <a:custGeom>
          <a:avLst/>
          <a:gdLst/>
          <a:ahLst/>
          <a:cxnLst/>
          <a:rect l="0" t="0" r="0" b="0"/>
          <a:pathLst>
            <a:path>
              <a:moveTo>
                <a:pt x="1740" y="2010426"/>
              </a:moveTo>
              <a:arcTo wR="1928505" hR="1928505" stAng="10653923" swAng="1727547"/>
            </a:path>
          </a:pathLst>
        </a:custGeom>
        <a:noFill/>
        <a:ln w="12700" cap="flat" cmpd="sng" algn="ctr">
          <a:solidFill>
            <a:schemeClr val="accent4">
              <a:hueOff val="-826799"/>
              <a:satOff val="0"/>
              <a:lumOff val="27287"/>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31D2B6-16D1-4075-B012-DDDD87B9E1DD}">
      <dsp:nvSpPr>
        <dsp:cNvPr id="0" name=""/>
        <dsp:cNvSpPr/>
      </dsp:nvSpPr>
      <dsp:spPr>
        <a:xfrm>
          <a:off x="1234451" y="726505"/>
          <a:ext cx="1038284" cy="674884"/>
        </a:xfrm>
        <a:prstGeom prst="roundRect">
          <a:avLst/>
        </a:prstGeom>
        <a:solidFill>
          <a:schemeClr val="accent4">
            <a:hueOff val="-992159"/>
            <a:satOff val="0"/>
            <a:lumOff val="3274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Gilmer Light" panose="020B0604020202020204" charset="0"/>
              <a:cs typeface="Segoe UI Light" panose="020B0502040204020203" pitchFamily="34" charset="0"/>
            </a:rPr>
            <a:t>Infrastructure Maintenance</a:t>
          </a:r>
        </a:p>
      </dsp:txBody>
      <dsp:txXfrm>
        <a:off x="1267396" y="759450"/>
        <a:ext cx="972394" cy="608994"/>
      </dsp:txXfrm>
    </dsp:sp>
    <dsp:sp modelId="{D5155947-218E-44D7-9EE3-9998B5A36D11}">
      <dsp:nvSpPr>
        <dsp:cNvPr id="0" name=""/>
        <dsp:cNvSpPr/>
      </dsp:nvSpPr>
      <dsp:spPr>
        <a:xfrm>
          <a:off x="1332854" y="337846"/>
          <a:ext cx="3857010" cy="3857010"/>
        </a:xfrm>
        <a:custGeom>
          <a:avLst/>
          <a:gdLst/>
          <a:ahLst/>
          <a:cxnLst/>
          <a:rect l="0" t="0" r="0" b="0"/>
          <a:pathLst>
            <a:path>
              <a:moveTo>
                <a:pt x="773193" y="384358"/>
              </a:moveTo>
              <a:arcTo wR="1928505" hR="1928505" stAng="13991797" swAng="1258458"/>
            </a:path>
          </a:pathLst>
        </a:custGeom>
        <a:noFill/>
        <a:ln w="12700" cap="flat" cmpd="sng" algn="ctr">
          <a:solidFill>
            <a:schemeClr val="accent4">
              <a:hueOff val="-992159"/>
              <a:satOff val="0"/>
              <a:lumOff val="32745"/>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C4E68E-78E9-C732-AC73-15ACA1DF07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6D67C7D-992A-1CD0-ECAE-3316463FCE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260825-9217-7B4D-89DE-F4648687C28E}" type="datetimeFigureOut">
              <a:t>5/2/2025</a:t>
            </a:fld>
            <a:endParaRPr lang="en-GB"/>
          </a:p>
        </p:txBody>
      </p:sp>
      <p:sp>
        <p:nvSpPr>
          <p:cNvPr id="4" name="Footer Placeholder 3">
            <a:extLst>
              <a:ext uri="{FF2B5EF4-FFF2-40B4-BE49-F238E27FC236}">
                <a16:creationId xmlns:a16="http://schemas.microsoft.com/office/drawing/2014/main" id="{82B8A10D-BCA8-C884-24EE-3A5EC76277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CD99EBC-5D79-56E1-4540-7BBAB41302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85F473-6E67-C843-B928-30F2DF455DDA}" type="slidenum">
              <a:t>‹#›</a:t>
            </a:fld>
            <a:endParaRPr lang="en-GB"/>
          </a:p>
        </p:txBody>
      </p:sp>
    </p:spTree>
    <p:extLst>
      <p:ext uri="{BB962C8B-B14F-4D97-AF65-F5344CB8AC3E}">
        <p14:creationId xmlns:p14="http://schemas.microsoft.com/office/powerpoint/2010/main" val="4262774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8ED43-F03D-BE43-A512-B36583883D2B}" type="datetimeFigureOut">
              <a:t>5/2/2025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0EB5A-B0F2-3E43-A63D-5020C2B72942}" type="slidenum">
              <a:t>‹#›</a:t>
            </a:fld>
            <a:endParaRPr lang="en-GB"/>
          </a:p>
        </p:txBody>
      </p:sp>
    </p:spTree>
    <p:extLst>
      <p:ext uri="{BB962C8B-B14F-4D97-AF65-F5344CB8AC3E}">
        <p14:creationId xmlns:p14="http://schemas.microsoft.com/office/powerpoint/2010/main" val="3235747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ZA" b="0" i="0">
                <a:solidFill>
                  <a:srgbClr val="000000"/>
                </a:solidFill>
                <a:effectLst/>
                <a:latin typeface="Open Sans" panose="020B0606030504020204" pitchFamily="34" charset="0"/>
              </a:rPr>
              <a:t>This seminar will address the need for a unified approach to tax stamp and traceability systems that embraces both physical security features and digital technologies. In this digital age, it could be tempting to consider digital-only solutions that may seem easier to implement, but there are risks attached to these solutions.</a:t>
            </a:r>
          </a:p>
          <a:p>
            <a:pPr algn="l"/>
            <a:endParaRPr lang="en-ZA" b="0" i="0">
              <a:solidFill>
                <a:srgbClr val="000000"/>
              </a:solidFill>
              <a:effectLst/>
              <a:latin typeface="Open Sans" panose="020B0606030504020204" pitchFamily="34" charset="0"/>
            </a:endParaRPr>
          </a:p>
          <a:p>
            <a:pPr algn="l"/>
            <a:r>
              <a:rPr lang="en-ZA" b="0" i="0">
                <a:solidFill>
                  <a:srgbClr val="000000"/>
                </a:solidFill>
                <a:effectLst/>
                <a:latin typeface="Open Sans" panose="020B0606030504020204" pitchFamily="34" charset="0"/>
              </a:rPr>
              <a:t>The seminar will describe what a digital-only system could typically consist of, and what type of fraudulent schemes could thrive, undetected, under such a system. It will then go on to present use cases that have combined physical and digital technologies to positive effect, in terms of increased revenues and taxpayer compliance.</a:t>
            </a:r>
          </a:p>
          <a:p>
            <a:endParaRPr lang="en-GB"/>
          </a:p>
        </p:txBody>
      </p:sp>
      <p:sp>
        <p:nvSpPr>
          <p:cNvPr id="4" name="Slide Number Placeholder 3"/>
          <p:cNvSpPr>
            <a:spLocks noGrp="1"/>
          </p:cNvSpPr>
          <p:nvPr>
            <p:ph type="sldNum" sz="quarter" idx="5"/>
          </p:nvPr>
        </p:nvSpPr>
        <p:spPr/>
        <p:txBody>
          <a:bodyPr/>
          <a:lstStyle/>
          <a:p>
            <a:fld id="{06B0EB5A-B0F2-3E43-A63D-5020C2B72942}" type="slidenum">
              <a:rPr lang="en-ZA"/>
              <a:t>1</a:t>
            </a:fld>
            <a:endParaRPr lang="en-ZA"/>
          </a:p>
        </p:txBody>
      </p:sp>
    </p:spTree>
    <p:extLst>
      <p:ext uri="{BB962C8B-B14F-4D97-AF65-F5344CB8AC3E}">
        <p14:creationId xmlns:p14="http://schemas.microsoft.com/office/powerpoint/2010/main" val="686622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60E9-A986-4378-A90C-F861F1B6B986}"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308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br>
              <a:rPr lang="en-ZA" sz="1200" kern="1200">
                <a:solidFill>
                  <a:schemeClr val="tx1"/>
                </a:solidFill>
                <a:effectLst/>
                <a:latin typeface="+mn-lt"/>
                <a:ea typeface="+mn-ea"/>
                <a:cs typeface="+mn-cs"/>
              </a:rPr>
            </a:br>
            <a:br>
              <a:rPr lang="en-ZA" sz="1200" kern="1200">
                <a:solidFill>
                  <a:schemeClr val="tx1"/>
                </a:solidFill>
                <a:effectLst/>
                <a:latin typeface="+mn-lt"/>
                <a:ea typeface="+mn-ea"/>
                <a:cs typeface="+mn-cs"/>
              </a:rPr>
            </a:b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E2FBE0-143B-4E75-94EA-8B0FD21518BC}" type="slidenum">
              <a:rPr lang="en-GB" smtClean="0"/>
              <a:t>26</a:t>
            </a:fld>
            <a:endParaRPr lang="en-GB"/>
          </a:p>
        </p:txBody>
      </p:sp>
    </p:spTree>
    <p:extLst>
      <p:ext uri="{BB962C8B-B14F-4D97-AF65-F5344CB8AC3E}">
        <p14:creationId xmlns:p14="http://schemas.microsoft.com/office/powerpoint/2010/main" val="2423720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EAD4A-3062-03B6-6A56-696E1866D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4010C-EAE0-86BC-4FFA-C04B5CC1A688}"/>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84B2FAE7-148D-FE0F-960E-DEA9697329A2}"/>
              </a:ext>
            </a:extLst>
          </p:cNvPr>
          <p:cNvSpPr>
            <a:spLocks noGrp="1"/>
          </p:cNvSpPr>
          <p:nvPr>
            <p:ph type="body" idx="1"/>
          </p:nvPr>
        </p:nvSpPr>
        <p:spPr/>
        <p:txBody>
          <a:bodyPr/>
          <a:lstStyle/>
          <a:p>
            <a:br>
              <a:rPr lang="en-ZA" sz="1200" kern="1200">
                <a:solidFill>
                  <a:schemeClr val="tx1"/>
                </a:solidFill>
                <a:effectLst/>
                <a:latin typeface="+mn-lt"/>
                <a:ea typeface="+mn-ea"/>
                <a:cs typeface="+mn-cs"/>
              </a:rPr>
            </a:br>
            <a:br>
              <a:rPr lang="en-ZA" sz="1200" kern="1200">
                <a:solidFill>
                  <a:schemeClr val="tx1"/>
                </a:solidFill>
                <a:effectLst/>
                <a:latin typeface="+mn-lt"/>
                <a:ea typeface="+mn-ea"/>
                <a:cs typeface="+mn-cs"/>
              </a:rPr>
            </a:br>
            <a:endParaRPr lang="en-ZA"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F268B03-FC16-F765-F9D0-EB663724DA4D}"/>
              </a:ext>
            </a:extLst>
          </p:cNvPr>
          <p:cNvSpPr>
            <a:spLocks noGrp="1"/>
          </p:cNvSpPr>
          <p:nvPr>
            <p:ph type="sldNum" sz="quarter" idx="10"/>
          </p:nvPr>
        </p:nvSpPr>
        <p:spPr/>
        <p:txBody>
          <a:bodyPr/>
          <a:lstStyle/>
          <a:p>
            <a:fld id="{BFE2FBE0-143B-4E75-94EA-8B0FD21518BC}" type="slidenum">
              <a:rPr lang="en-GB" smtClean="0"/>
              <a:t>27</a:t>
            </a:fld>
            <a:endParaRPr lang="en-GB"/>
          </a:p>
        </p:txBody>
      </p:sp>
    </p:spTree>
    <p:extLst>
      <p:ext uri="{BB962C8B-B14F-4D97-AF65-F5344CB8AC3E}">
        <p14:creationId xmlns:p14="http://schemas.microsoft.com/office/powerpoint/2010/main" val="2573167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9A0A-CF1C-3EFC-AA8F-3E208C515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4F10D-C7F4-0077-72B1-8A19554D6930}"/>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58A62ADF-A143-ED21-C10C-B499FF23FE06}"/>
              </a:ext>
            </a:extLst>
          </p:cNvPr>
          <p:cNvSpPr>
            <a:spLocks noGrp="1"/>
          </p:cNvSpPr>
          <p:nvPr>
            <p:ph type="body" idx="1"/>
          </p:nvPr>
        </p:nvSpPr>
        <p:spPr/>
        <p:txBody>
          <a:bodyPr/>
          <a:lstStyle/>
          <a:p>
            <a:br>
              <a:rPr lang="en-ZA" sz="1200" kern="1200">
                <a:solidFill>
                  <a:schemeClr val="tx1"/>
                </a:solidFill>
                <a:effectLst/>
                <a:latin typeface="+mn-lt"/>
                <a:ea typeface="+mn-ea"/>
                <a:cs typeface="+mn-cs"/>
              </a:rPr>
            </a:br>
            <a:br>
              <a:rPr lang="en-ZA" sz="1200" kern="1200">
                <a:solidFill>
                  <a:schemeClr val="tx1"/>
                </a:solidFill>
                <a:effectLst/>
                <a:latin typeface="+mn-lt"/>
                <a:ea typeface="+mn-ea"/>
                <a:cs typeface="+mn-cs"/>
              </a:rPr>
            </a:br>
            <a:endParaRPr lang="en-ZA"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63BF44F-424E-FABB-D3BF-8328B52D896E}"/>
              </a:ext>
            </a:extLst>
          </p:cNvPr>
          <p:cNvSpPr>
            <a:spLocks noGrp="1"/>
          </p:cNvSpPr>
          <p:nvPr>
            <p:ph type="sldNum" sz="quarter" idx="10"/>
          </p:nvPr>
        </p:nvSpPr>
        <p:spPr/>
        <p:txBody>
          <a:bodyPr/>
          <a:lstStyle/>
          <a:p>
            <a:fld id="{BFE2FBE0-143B-4E75-94EA-8B0FD21518BC}" type="slidenum">
              <a:rPr lang="en-GB" smtClean="0"/>
              <a:t>28</a:t>
            </a:fld>
            <a:endParaRPr lang="en-GB"/>
          </a:p>
        </p:txBody>
      </p:sp>
    </p:spTree>
    <p:extLst>
      <p:ext uri="{BB962C8B-B14F-4D97-AF65-F5344CB8AC3E}">
        <p14:creationId xmlns:p14="http://schemas.microsoft.com/office/powerpoint/2010/main" val="1746260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4B675-F8BE-F6A6-3E3A-0F0082183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64D5E7-0E4F-DD8C-0B45-D27A761B0B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A2901-507B-DE64-AB9C-72A125C91ED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008E43B-6086-48FF-FAA8-ACF05FAB15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573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8141-66BB-A741-6DAD-FC8308FD3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4679E9-50B6-4030-48EC-D6D1CDA9D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F4C92B-C037-0914-FEA5-D7C60A9CDC10}"/>
              </a:ext>
            </a:extLst>
          </p:cNvPr>
          <p:cNvSpPr>
            <a:spLocks noGrp="1"/>
          </p:cNvSpPr>
          <p:nvPr>
            <p:ph type="body" idx="1"/>
          </p:nvPr>
        </p:nvSpPr>
        <p:spPr/>
        <p:txBody>
          <a:bodyPr/>
          <a:lstStyle/>
          <a:p>
            <a:pPr marL="171450" indent="-171450">
              <a:buFont typeface="Arial" panose="020B0604020202020204" pitchFamily="34" charset="0"/>
              <a:buChar char="•"/>
            </a:pPr>
            <a:r>
              <a:rPr lang="en-GB" dirty="0"/>
              <a:t>In the tax stamp world, there is not ‘one size fits all’ </a:t>
            </a:r>
          </a:p>
          <a:p>
            <a:pPr marL="171450" indent="-171450">
              <a:buFont typeface="Arial" panose="020B0604020202020204" pitchFamily="34" charset="0"/>
              <a:buChar char="•"/>
            </a:pPr>
            <a:r>
              <a:rPr lang="en-GB" dirty="0"/>
              <a:t>When considering the most suitable technology there are multiple areas to consider, that will differ depending on the products and geography of the program.</a:t>
            </a:r>
          </a:p>
          <a:p>
            <a:pPr marL="171450" indent="-171450">
              <a:buFont typeface="Arial" panose="020B0604020202020204" pitchFamily="34" charset="0"/>
              <a:buChar char="•"/>
            </a:pPr>
            <a:r>
              <a:rPr lang="en-GB" dirty="0"/>
              <a:t>We’d just like to look at four areas to consider: Security and Technology, Process and Practicality, Legislation and Enforcement and Infrastructure and Management.</a:t>
            </a:r>
          </a:p>
        </p:txBody>
      </p:sp>
      <p:sp>
        <p:nvSpPr>
          <p:cNvPr id="4" name="Slide Number Placeholder 3">
            <a:extLst>
              <a:ext uri="{FF2B5EF4-FFF2-40B4-BE49-F238E27FC236}">
                <a16:creationId xmlns:a16="http://schemas.microsoft.com/office/drawing/2014/main" id="{D990A7D1-39F3-8528-D3C3-D144FD971E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C7472-0BEF-4A9A-8D13-FF62DFCF360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02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C7472-0BEF-4A9A-8D13-FF62DFCF360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0511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C7472-0BEF-4A9A-8D13-FF62DFCF360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5787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C7472-0BEF-4A9A-8D13-FF62DFCF360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751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C7472-0BEF-4A9A-8D13-FF62DFCF360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379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857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F24F5-9B91-1044-900A-F2D935263B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2631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CB2BC-917B-D253-B1D0-51DED7B0F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8AD759-CC53-E63A-E7A4-FF7C25D0C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D40717-91A8-1825-B4BF-33E4383003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1C8FBB-C188-9E49-140D-9CCFAA8FC5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F24F5-9B91-1044-900A-F2D935263B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7476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33F98-9C51-DD8B-AE15-8CAB69C30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14B45-96CF-A7E1-6F47-87364CC96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65944-0663-A687-48A4-536D071FA2C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B9F862E-1785-E0B2-9C9E-6F0B0F16A1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C7472-0BEF-4A9A-8D13-FF62DFCF360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7576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190D1-246D-D179-F12A-4EA2451B7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C0F1C-BE02-B8D3-DC68-6A832F20C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B7D75-03A2-6F59-FFFA-F74886F06FD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DCB324E-3941-32B2-1733-F9C2C68D46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050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575A2-B567-B7AD-6A09-846CE9785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F2322-4135-63ED-33B2-152C38A7C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0DFBB-5D52-29DE-CB9B-C8916C98D3B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264216-FEE5-A4D0-9E5E-740C6A7AEB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80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56A04-326D-769E-7BDE-569F84979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4EB74-9A5D-BEB7-2CEF-B8DF4BD2B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A1A76-B147-27CB-266A-0CB57851D9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C35F814-8EC5-BEF9-2D62-2A10FF23CA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09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62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DE19D-8112-9770-2135-7ADE04EC0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537B4-3000-B37D-6E72-C61AEB56B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563AC-7FA2-F448-0880-38A52781D2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062891-2D02-3C58-BC07-3681171F36E1}"/>
              </a:ext>
            </a:extLst>
          </p:cNvPr>
          <p:cNvSpPr>
            <a:spLocks noGrp="1"/>
          </p:cNvSpPr>
          <p:nvPr>
            <p:ph type="sldNum" sz="quarter" idx="5"/>
          </p:nvPr>
        </p:nvSpPr>
        <p:spPr/>
        <p:txBody>
          <a:bodyPr/>
          <a:lstStyle/>
          <a:p>
            <a:fld id="{06B0EB5A-B0F2-3E43-A63D-5020C2B72942}" type="slidenum">
              <a:rPr lang="en-ZA"/>
              <a:t>3</a:t>
            </a:fld>
            <a:endParaRPr lang="en-ZA"/>
          </a:p>
        </p:txBody>
      </p:sp>
    </p:spTree>
    <p:extLst>
      <p:ext uri="{BB962C8B-B14F-4D97-AF65-F5344CB8AC3E}">
        <p14:creationId xmlns:p14="http://schemas.microsoft.com/office/powerpoint/2010/main" val="294463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B0EB5A-B0F2-3E43-A63D-5020C2B72942}" type="slidenum">
              <a:rPr lang="en-ZA"/>
              <a:t>4</a:t>
            </a:fld>
            <a:endParaRPr lang="en-ZA"/>
          </a:p>
        </p:txBody>
      </p:sp>
    </p:spTree>
    <p:extLst>
      <p:ext uri="{BB962C8B-B14F-4D97-AF65-F5344CB8AC3E}">
        <p14:creationId xmlns:p14="http://schemas.microsoft.com/office/powerpoint/2010/main" val="40742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84B3C-7890-BA3E-E929-7A61061B4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B21E0-1E07-4E70-DE62-466D3FC40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D1E0F-C6E8-F1C2-4B24-25738F0AD31F}"/>
              </a:ext>
            </a:extLst>
          </p:cNvPr>
          <p:cNvSpPr>
            <a:spLocks noGrp="1"/>
          </p:cNvSpPr>
          <p:nvPr>
            <p:ph type="body" idx="1"/>
          </p:nvPr>
        </p:nvSpPr>
        <p:spPr/>
        <p:txBody>
          <a:bodyPr/>
          <a:lstStyle/>
          <a:p>
            <a:r>
              <a:rPr lang="en-US" sz="1200"/>
              <a:t>What does a digital-only system for tax stamps and traceability look like and what are the upsides and downsides of using such a system? </a:t>
            </a:r>
            <a:endParaRPr lang="en-GB"/>
          </a:p>
        </p:txBody>
      </p:sp>
      <p:sp>
        <p:nvSpPr>
          <p:cNvPr id="4" name="Slide Number Placeholder 3">
            <a:extLst>
              <a:ext uri="{FF2B5EF4-FFF2-40B4-BE49-F238E27FC236}">
                <a16:creationId xmlns:a16="http://schemas.microsoft.com/office/drawing/2014/main" id="{AE41326B-78E8-E093-1586-34E45448DC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31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B0EB5A-B0F2-3E43-A63D-5020C2B72942}" type="slidenum">
              <a:rPr lang="en-ZA"/>
              <a:t>10</a:t>
            </a:fld>
            <a:endParaRPr lang="en-ZA"/>
          </a:p>
        </p:txBody>
      </p:sp>
    </p:spTree>
    <p:extLst>
      <p:ext uri="{BB962C8B-B14F-4D97-AF65-F5344CB8AC3E}">
        <p14:creationId xmlns:p14="http://schemas.microsoft.com/office/powerpoint/2010/main" val="285844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B0EB5A-B0F2-3E43-A63D-5020C2B72942}" type="slidenum">
              <a:rPr lang="en-ZA"/>
              <a:t>12</a:t>
            </a:fld>
            <a:endParaRPr lang="en-ZA"/>
          </a:p>
        </p:txBody>
      </p:sp>
    </p:spTree>
    <p:extLst>
      <p:ext uri="{BB962C8B-B14F-4D97-AF65-F5344CB8AC3E}">
        <p14:creationId xmlns:p14="http://schemas.microsoft.com/office/powerpoint/2010/main" val="1339457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5A6F3-065F-3C11-0E0E-6DB3F8E00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D8AA5-62B0-5485-67CD-B368023C3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D33F4-8608-7001-8039-2FCCC6C18F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83973D2-F836-9209-8A6F-BF7341E603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6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6B16D-1682-A27D-7EDA-382DD0977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3E27A-BC0A-2215-4BCB-3D5FDC0D8F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6DFDE8-EAFA-EA7E-6B0E-5AC691D002E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00E54EF-08B6-74EC-7397-5C8AB41D3E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48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opsecsecurity.com/fully-integrated-brand-protection" TargetMode="External"/><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A0A1-80AE-853C-D8FA-AA5DC38980E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7E28F40-A173-2310-73EB-E363F80DE5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677AAB9-E57D-0D5C-8B47-D2BF03767CD2}"/>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02/05/2025</a:t>
            </a:fld>
            <a:endParaRPr lang="en-GB"/>
          </a:p>
        </p:txBody>
      </p:sp>
      <p:sp>
        <p:nvSpPr>
          <p:cNvPr id="5" name="Footer Placeholder 4">
            <a:extLst>
              <a:ext uri="{FF2B5EF4-FFF2-40B4-BE49-F238E27FC236}">
                <a16:creationId xmlns:a16="http://schemas.microsoft.com/office/drawing/2014/main" id="{EA904F67-0C16-48A3-55E6-60E20A34F1E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F2EED03-AA57-63B2-BDDD-74D0A8FAA320}"/>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2661985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7F85-27A5-EEAC-1669-61D0C886D57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76BBC75-FF40-E2EB-A063-0E7BFEAF73E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DD7C94-7B30-E3CB-D5A8-4F3B2E173F76}"/>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02/05/2025</a:t>
            </a:fld>
            <a:endParaRPr lang="en-GB"/>
          </a:p>
        </p:txBody>
      </p:sp>
      <p:sp>
        <p:nvSpPr>
          <p:cNvPr id="5" name="Footer Placeholder 4">
            <a:extLst>
              <a:ext uri="{FF2B5EF4-FFF2-40B4-BE49-F238E27FC236}">
                <a16:creationId xmlns:a16="http://schemas.microsoft.com/office/drawing/2014/main" id="{9BBC2F7E-1EA9-2E0C-B8C1-791C76A8661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64AA1A8-578F-38B0-FBF0-BB35C31F6960}"/>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33315863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obile Device 04">
    <p:spTree>
      <p:nvGrpSpPr>
        <p:cNvPr id="1" name=""/>
        <p:cNvGrpSpPr/>
        <p:nvPr/>
      </p:nvGrpSpPr>
      <p:grpSpPr>
        <a:xfrm>
          <a:off x="0" y="0"/>
          <a:ext cx="0" cy="0"/>
          <a:chOff x="0" y="0"/>
          <a:chExt cx="0" cy="0"/>
        </a:xfrm>
      </p:grpSpPr>
      <p:sp>
        <p:nvSpPr>
          <p:cNvPr id="41" name="Picture Placeholder 17">
            <a:extLst>
              <a:ext uri="{FF2B5EF4-FFF2-40B4-BE49-F238E27FC236}">
                <a16:creationId xmlns:a16="http://schemas.microsoft.com/office/drawing/2014/main" id="{BAE9A76C-297A-4D30-A1CB-99A04CD9834A}"/>
              </a:ext>
            </a:extLst>
          </p:cNvPr>
          <p:cNvSpPr>
            <a:spLocks noGrp="1"/>
          </p:cNvSpPr>
          <p:nvPr userDrawn="1">
            <p:ph type="pic" sz="quarter" idx="30" hasCustomPrompt="1"/>
          </p:nvPr>
        </p:nvSpPr>
        <p:spPr>
          <a:xfrm>
            <a:off x="625592" y="1609857"/>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2" name="Text Placeholder 22">
            <a:extLst>
              <a:ext uri="{FF2B5EF4-FFF2-40B4-BE49-F238E27FC236}">
                <a16:creationId xmlns:a16="http://schemas.microsoft.com/office/drawing/2014/main" id="{9B7ECB65-C740-439F-89B0-D571B0D7BEEF}"/>
              </a:ext>
            </a:extLst>
          </p:cNvPr>
          <p:cNvSpPr>
            <a:spLocks noGrp="1"/>
          </p:cNvSpPr>
          <p:nvPr userDrawn="1">
            <p:ph type="body" sz="quarter" idx="14" hasCustomPrompt="1"/>
          </p:nvPr>
        </p:nvSpPr>
        <p:spPr>
          <a:xfrm>
            <a:off x="1613161" y="1609858"/>
            <a:ext cx="3568439"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3" name="Picture Placeholder 17">
            <a:extLst>
              <a:ext uri="{FF2B5EF4-FFF2-40B4-BE49-F238E27FC236}">
                <a16:creationId xmlns:a16="http://schemas.microsoft.com/office/drawing/2014/main" id="{27E16816-1966-4B58-9303-D918C1CC17F5}"/>
              </a:ext>
            </a:extLst>
          </p:cNvPr>
          <p:cNvSpPr>
            <a:spLocks noGrp="1"/>
          </p:cNvSpPr>
          <p:nvPr userDrawn="1">
            <p:ph type="pic" sz="quarter" idx="31" hasCustomPrompt="1"/>
          </p:nvPr>
        </p:nvSpPr>
        <p:spPr>
          <a:xfrm>
            <a:off x="625592" y="2743331"/>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4" name="Text Placeholder 22">
            <a:extLst>
              <a:ext uri="{FF2B5EF4-FFF2-40B4-BE49-F238E27FC236}">
                <a16:creationId xmlns:a16="http://schemas.microsoft.com/office/drawing/2014/main" id="{5345DBF1-6407-42CA-8D7B-DC827CAFC21C}"/>
              </a:ext>
            </a:extLst>
          </p:cNvPr>
          <p:cNvSpPr>
            <a:spLocks noGrp="1"/>
          </p:cNvSpPr>
          <p:nvPr userDrawn="1">
            <p:ph type="body" sz="quarter" idx="32" hasCustomPrompt="1"/>
          </p:nvPr>
        </p:nvSpPr>
        <p:spPr>
          <a:xfrm>
            <a:off x="1613161" y="2743332"/>
            <a:ext cx="3568439"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5" name="Picture Placeholder 17">
            <a:extLst>
              <a:ext uri="{FF2B5EF4-FFF2-40B4-BE49-F238E27FC236}">
                <a16:creationId xmlns:a16="http://schemas.microsoft.com/office/drawing/2014/main" id="{754BA5E9-4967-4BCD-B9AF-E7274924334A}"/>
              </a:ext>
            </a:extLst>
          </p:cNvPr>
          <p:cNvSpPr>
            <a:spLocks noGrp="1"/>
          </p:cNvSpPr>
          <p:nvPr userDrawn="1">
            <p:ph type="pic" sz="quarter" idx="33" hasCustomPrompt="1"/>
          </p:nvPr>
        </p:nvSpPr>
        <p:spPr>
          <a:xfrm>
            <a:off x="625592" y="3898361"/>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6" name="Text Placeholder 22">
            <a:extLst>
              <a:ext uri="{FF2B5EF4-FFF2-40B4-BE49-F238E27FC236}">
                <a16:creationId xmlns:a16="http://schemas.microsoft.com/office/drawing/2014/main" id="{DE286330-18EC-4DCE-9C7F-5E01CBDF516A}"/>
              </a:ext>
            </a:extLst>
          </p:cNvPr>
          <p:cNvSpPr>
            <a:spLocks noGrp="1"/>
          </p:cNvSpPr>
          <p:nvPr userDrawn="1">
            <p:ph type="body" sz="quarter" idx="34" hasCustomPrompt="1"/>
          </p:nvPr>
        </p:nvSpPr>
        <p:spPr>
          <a:xfrm>
            <a:off x="1613161" y="3898362"/>
            <a:ext cx="3568439"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7" name="Picture Placeholder 17">
            <a:extLst>
              <a:ext uri="{FF2B5EF4-FFF2-40B4-BE49-F238E27FC236}">
                <a16:creationId xmlns:a16="http://schemas.microsoft.com/office/drawing/2014/main" id="{2A15A1C5-B06B-4886-85BA-1B93BDC7D424}"/>
              </a:ext>
            </a:extLst>
          </p:cNvPr>
          <p:cNvSpPr>
            <a:spLocks noGrp="1"/>
          </p:cNvSpPr>
          <p:nvPr userDrawn="1">
            <p:ph type="pic" sz="quarter" idx="35" hasCustomPrompt="1"/>
          </p:nvPr>
        </p:nvSpPr>
        <p:spPr>
          <a:xfrm>
            <a:off x="617202" y="505339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8" name="Text Placeholder 22">
            <a:extLst>
              <a:ext uri="{FF2B5EF4-FFF2-40B4-BE49-F238E27FC236}">
                <a16:creationId xmlns:a16="http://schemas.microsoft.com/office/drawing/2014/main" id="{5B39A9E3-933C-4A80-B3BF-F245865BE552}"/>
              </a:ext>
            </a:extLst>
          </p:cNvPr>
          <p:cNvSpPr>
            <a:spLocks noGrp="1"/>
          </p:cNvSpPr>
          <p:nvPr userDrawn="1">
            <p:ph type="body" sz="quarter" idx="36" hasCustomPrompt="1"/>
          </p:nvPr>
        </p:nvSpPr>
        <p:spPr>
          <a:xfrm>
            <a:off x="1604771" y="5053391"/>
            <a:ext cx="3576829"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pic>
        <p:nvPicPr>
          <p:cNvPr id="19" name="Picture 18">
            <a:extLst>
              <a:ext uri="{FF2B5EF4-FFF2-40B4-BE49-F238E27FC236}">
                <a16:creationId xmlns:a16="http://schemas.microsoft.com/office/drawing/2014/main" id="{76A23015-DBFF-41CA-9D08-D933B72D9D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09067" y="2130362"/>
            <a:ext cx="7487132" cy="3127438"/>
          </a:xfrm>
          <a:prstGeom prst="rect">
            <a:avLst/>
          </a:prstGeom>
        </p:spPr>
      </p:pic>
      <p:sp>
        <p:nvSpPr>
          <p:cNvPr id="20" name="Picture Placeholder 3">
            <a:extLst>
              <a:ext uri="{FF2B5EF4-FFF2-40B4-BE49-F238E27FC236}">
                <a16:creationId xmlns:a16="http://schemas.microsoft.com/office/drawing/2014/main" id="{D0188E2F-7108-47C0-9D58-4156820D731E}"/>
              </a:ext>
            </a:extLst>
          </p:cNvPr>
          <p:cNvSpPr>
            <a:spLocks noGrp="1"/>
          </p:cNvSpPr>
          <p:nvPr>
            <p:ph type="pic" sz="quarter" idx="25" hasCustomPrompt="1"/>
          </p:nvPr>
        </p:nvSpPr>
        <p:spPr>
          <a:xfrm>
            <a:off x="6561222" y="2303679"/>
            <a:ext cx="4017618" cy="2252280"/>
          </a:xfrm>
          <a:solidFill>
            <a:schemeClr val="bg2">
              <a:lumMod val="90000"/>
            </a:schemeClr>
          </a:solidFill>
        </p:spPr>
        <p:txBody>
          <a:bodyPr/>
          <a:lstStyle>
            <a:lvl1pPr marL="0" indent="0">
              <a:buNone/>
              <a:defRPr/>
            </a:lvl1pPr>
          </a:lstStyle>
          <a:p>
            <a:r>
              <a:rPr lang="en-US" dirty="0"/>
              <a:t>Click to insert image</a:t>
            </a:r>
          </a:p>
        </p:txBody>
      </p:sp>
      <p:sp>
        <p:nvSpPr>
          <p:cNvPr id="15" name="Text Placeholder 5">
            <a:extLst>
              <a:ext uri="{FF2B5EF4-FFF2-40B4-BE49-F238E27FC236}">
                <a16:creationId xmlns:a16="http://schemas.microsoft.com/office/drawing/2014/main" id="{B0E9B219-D13E-4932-8240-ED118EE436D6}"/>
              </a:ext>
            </a:extLst>
          </p:cNvPr>
          <p:cNvSpPr>
            <a:spLocks noGrp="1"/>
          </p:cNvSpPr>
          <p:nvPr>
            <p:ph type="body" sz="quarter" idx="37" hasCustomPrompt="1"/>
          </p:nvPr>
        </p:nvSpPr>
        <p:spPr>
          <a:xfrm>
            <a:off x="228600" y="238482"/>
            <a:ext cx="5486400" cy="904875"/>
          </a:xfrm>
        </p:spPr>
        <p:txBody>
          <a:bodyPr>
            <a:normAutofit/>
          </a:bodyPr>
          <a:lstStyle>
            <a:lvl1pPr marL="0" indent="0">
              <a:buNone/>
              <a:defRPr sz="4600" b="0" cap="all" baseline="0">
                <a:latin typeface="Gilmer Light" panose="020B0604020202020204" charset="0"/>
              </a:defRPr>
            </a:lvl1pPr>
          </a:lstStyle>
          <a:p>
            <a:pPr lvl="0"/>
            <a:r>
              <a:rPr lang="en-US" dirty="0"/>
              <a:t>Content title</a:t>
            </a:r>
          </a:p>
        </p:txBody>
      </p:sp>
      <p:sp>
        <p:nvSpPr>
          <p:cNvPr id="16" name="Rectangle 15">
            <a:extLst>
              <a:ext uri="{FF2B5EF4-FFF2-40B4-BE49-F238E27FC236}">
                <a16:creationId xmlns:a16="http://schemas.microsoft.com/office/drawing/2014/main" id="{230FCD83-B2F2-4106-B43D-01E40F0E0DCF}"/>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7" name="Date Placeholder 3">
            <a:extLst>
              <a:ext uri="{FF2B5EF4-FFF2-40B4-BE49-F238E27FC236}">
                <a16:creationId xmlns:a16="http://schemas.microsoft.com/office/drawing/2014/main" id="{F9FE7916-85BC-4FA3-8CB2-7B3472D3FC34}"/>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33966856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ablet Device 0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00D0B1A-F567-45F7-B302-965328A4D14A}"/>
              </a:ext>
            </a:extLst>
          </p:cNvPr>
          <p:cNvSpPr/>
          <p:nvPr userDrawn="1"/>
        </p:nvSpPr>
        <p:spPr>
          <a:xfrm>
            <a:off x="0" y="2340"/>
            <a:ext cx="12192000" cy="343618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9" name="Picture Placeholder 17">
            <a:extLst>
              <a:ext uri="{FF2B5EF4-FFF2-40B4-BE49-F238E27FC236}">
                <a16:creationId xmlns:a16="http://schemas.microsoft.com/office/drawing/2014/main" id="{4D6DEB45-45B3-47C8-9845-3ED6AD7128CF}"/>
              </a:ext>
            </a:extLst>
          </p:cNvPr>
          <p:cNvSpPr>
            <a:spLocks noGrp="1"/>
          </p:cNvSpPr>
          <p:nvPr userDrawn="1">
            <p:ph type="pic" sz="quarter" idx="31" hasCustomPrompt="1"/>
          </p:nvPr>
        </p:nvSpPr>
        <p:spPr>
          <a:xfrm>
            <a:off x="4610100" y="3895725"/>
            <a:ext cx="685800" cy="685800"/>
          </a:xfrm>
        </p:spPr>
        <p:txBody>
          <a:bodyPr>
            <a:normAutofit/>
          </a:bodyPr>
          <a:lstStyle>
            <a:lvl1pPr marL="0" indent="0" algn="l">
              <a:buNone/>
              <a:defRPr sz="900">
                <a:solidFill>
                  <a:schemeClr val="accent1"/>
                </a:solidFill>
              </a:defRPr>
            </a:lvl1pPr>
          </a:lstStyle>
          <a:p>
            <a:r>
              <a:rPr lang="en-US" sz="900" dirty="0"/>
              <a:t>Click to insert approved icons only</a:t>
            </a:r>
            <a:endParaRPr lang="en-US" dirty="0"/>
          </a:p>
        </p:txBody>
      </p:sp>
      <p:sp>
        <p:nvSpPr>
          <p:cNvPr id="10" name="Text Placeholder 22">
            <a:extLst>
              <a:ext uri="{FF2B5EF4-FFF2-40B4-BE49-F238E27FC236}">
                <a16:creationId xmlns:a16="http://schemas.microsoft.com/office/drawing/2014/main" id="{BC7DE1BD-C76E-4AC6-8C7E-9E3BA9807268}"/>
              </a:ext>
            </a:extLst>
          </p:cNvPr>
          <p:cNvSpPr>
            <a:spLocks noGrp="1"/>
          </p:cNvSpPr>
          <p:nvPr userDrawn="1">
            <p:ph type="body" sz="quarter" idx="32" hasCustomPrompt="1"/>
          </p:nvPr>
        </p:nvSpPr>
        <p:spPr>
          <a:xfrm>
            <a:off x="4610100" y="2065795"/>
            <a:ext cx="6391275" cy="1194641"/>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 name="Text Placeholder 2">
            <a:extLst>
              <a:ext uri="{FF2B5EF4-FFF2-40B4-BE49-F238E27FC236}">
                <a16:creationId xmlns:a16="http://schemas.microsoft.com/office/drawing/2014/main" id="{C0293D9D-F951-45CD-BE9C-C310D528F588}"/>
              </a:ext>
            </a:extLst>
          </p:cNvPr>
          <p:cNvSpPr>
            <a:spLocks noGrp="1"/>
          </p:cNvSpPr>
          <p:nvPr>
            <p:ph type="body" sz="quarter" idx="35" hasCustomPrompt="1"/>
          </p:nvPr>
        </p:nvSpPr>
        <p:spPr>
          <a:xfrm>
            <a:off x="4610100" y="387138"/>
            <a:ext cx="3657600" cy="304800"/>
          </a:xfrm>
        </p:spPr>
        <p:txBody>
          <a:bodyPr>
            <a:noAutofit/>
          </a:bodyPr>
          <a:lstStyle>
            <a:lvl1pPr marL="0" indent="0">
              <a:buNone/>
              <a:defRPr sz="1600" b="1" cap="all" baseline="0">
                <a:solidFill>
                  <a:schemeClr val="accent3"/>
                </a:solidFill>
              </a:defRPr>
            </a:lvl1pPr>
          </a:lstStyle>
          <a:p>
            <a:pPr lvl="0"/>
            <a:r>
              <a:rPr lang="en-US" dirty="0"/>
              <a:t>Click to insert content title</a:t>
            </a:r>
          </a:p>
        </p:txBody>
      </p:sp>
      <p:sp>
        <p:nvSpPr>
          <p:cNvPr id="6" name="Text Placeholder 5">
            <a:extLst>
              <a:ext uri="{FF2B5EF4-FFF2-40B4-BE49-F238E27FC236}">
                <a16:creationId xmlns:a16="http://schemas.microsoft.com/office/drawing/2014/main" id="{FBB95515-E784-4114-A9B9-74D473BD8942}"/>
              </a:ext>
            </a:extLst>
          </p:cNvPr>
          <p:cNvSpPr>
            <a:spLocks noGrp="1"/>
          </p:cNvSpPr>
          <p:nvPr>
            <p:ph type="body" sz="quarter" idx="36" hasCustomPrompt="1"/>
          </p:nvPr>
        </p:nvSpPr>
        <p:spPr>
          <a:xfrm>
            <a:off x="4610100" y="708730"/>
            <a:ext cx="5486400" cy="904875"/>
          </a:xfrm>
        </p:spPr>
        <p:txBody>
          <a:bodyPr>
            <a:normAutofit/>
          </a:bodyPr>
          <a:lstStyle>
            <a:lvl1pPr marL="0" indent="0">
              <a:buNone/>
              <a:defRPr sz="4600" b="0" cap="all" baseline="0">
                <a:solidFill>
                  <a:schemeClr val="accent1"/>
                </a:solidFill>
                <a:latin typeface="Gilmer Light" panose="020B0604020202020204" charset="0"/>
              </a:defRPr>
            </a:lvl1pPr>
          </a:lstStyle>
          <a:p>
            <a:pPr lvl="0"/>
            <a:r>
              <a:rPr lang="en-US" dirty="0"/>
              <a:t>Tablet device </a:t>
            </a:r>
          </a:p>
        </p:txBody>
      </p:sp>
      <p:sp>
        <p:nvSpPr>
          <p:cNvPr id="24" name="Picture Placeholder 17">
            <a:extLst>
              <a:ext uri="{FF2B5EF4-FFF2-40B4-BE49-F238E27FC236}">
                <a16:creationId xmlns:a16="http://schemas.microsoft.com/office/drawing/2014/main" id="{073DB6A3-35C2-4106-95F3-E6E272D4EEAE}"/>
              </a:ext>
            </a:extLst>
          </p:cNvPr>
          <p:cNvSpPr>
            <a:spLocks noGrp="1"/>
          </p:cNvSpPr>
          <p:nvPr>
            <p:ph type="pic" sz="quarter" idx="38" hasCustomPrompt="1"/>
          </p:nvPr>
        </p:nvSpPr>
        <p:spPr>
          <a:xfrm>
            <a:off x="6633584" y="3895725"/>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25" name="Picture Placeholder 17">
            <a:extLst>
              <a:ext uri="{FF2B5EF4-FFF2-40B4-BE49-F238E27FC236}">
                <a16:creationId xmlns:a16="http://schemas.microsoft.com/office/drawing/2014/main" id="{18193F80-D763-4AE0-A39E-CFEB947F4F69}"/>
              </a:ext>
            </a:extLst>
          </p:cNvPr>
          <p:cNvSpPr>
            <a:spLocks noGrp="1"/>
          </p:cNvSpPr>
          <p:nvPr>
            <p:ph type="pic" sz="quarter" idx="39" hasCustomPrompt="1"/>
          </p:nvPr>
        </p:nvSpPr>
        <p:spPr>
          <a:xfrm>
            <a:off x="8647544" y="3895725"/>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26" name="Picture Placeholder 17">
            <a:extLst>
              <a:ext uri="{FF2B5EF4-FFF2-40B4-BE49-F238E27FC236}">
                <a16:creationId xmlns:a16="http://schemas.microsoft.com/office/drawing/2014/main" id="{58F6CD93-738D-4697-A2C2-9AC6A2345973}"/>
              </a:ext>
            </a:extLst>
          </p:cNvPr>
          <p:cNvSpPr>
            <a:spLocks noGrp="1"/>
          </p:cNvSpPr>
          <p:nvPr>
            <p:ph type="pic" sz="quarter" idx="40" hasCustomPrompt="1"/>
          </p:nvPr>
        </p:nvSpPr>
        <p:spPr>
          <a:xfrm>
            <a:off x="10661505" y="3895725"/>
            <a:ext cx="685800" cy="685800"/>
          </a:xfrm>
        </p:spPr>
        <p:txBody>
          <a:bodyPr>
            <a:normAutofit/>
          </a:bodyPr>
          <a:lstStyle>
            <a:lvl1pPr marL="0" indent="0" algn="ctr">
              <a:buNone/>
              <a:defRPr sz="900"/>
            </a:lvl1pPr>
          </a:lstStyle>
          <a:p>
            <a:r>
              <a:rPr lang="en-US" sz="900" dirty="0"/>
              <a:t>Click to insert approved icons only</a:t>
            </a:r>
            <a:endParaRPr lang="en-US" dirty="0"/>
          </a:p>
        </p:txBody>
      </p:sp>
      <p:sp>
        <p:nvSpPr>
          <p:cNvPr id="29" name="Text Placeholder 22">
            <a:extLst>
              <a:ext uri="{FF2B5EF4-FFF2-40B4-BE49-F238E27FC236}">
                <a16:creationId xmlns:a16="http://schemas.microsoft.com/office/drawing/2014/main" id="{7C3184D2-944A-4D45-88BE-0A8B9D0330B5}"/>
              </a:ext>
            </a:extLst>
          </p:cNvPr>
          <p:cNvSpPr>
            <a:spLocks noGrp="1"/>
          </p:cNvSpPr>
          <p:nvPr>
            <p:ph type="body" sz="quarter" idx="41" hasCustomPrompt="1"/>
          </p:nvPr>
        </p:nvSpPr>
        <p:spPr>
          <a:xfrm>
            <a:off x="4272061" y="4981576"/>
            <a:ext cx="1485901" cy="1041611"/>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0" name="Text Placeholder 2">
            <a:extLst>
              <a:ext uri="{FF2B5EF4-FFF2-40B4-BE49-F238E27FC236}">
                <a16:creationId xmlns:a16="http://schemas.microsoft.com/office/drawing/2014/main" id="{6AEB86F0-4F52-4169-82C1-222992E4F4FB}"/>
              </a:ext>
            </a:extLst>
          </p:cNvPr>
          <p:cNvSpPr>
            <a:spLocks noGrp="1"/>
          </p:cNvSpPr>
          <p:nvPr>
            <p:ph type="body" sz="quarter" idx="42" hasCustomPrompt="1"/>
          </p:nvPr>
        </p:nvSpPr>
        <p:spPr>
          <a:xfrm>
            <a:off x="4272061" y="4658854"/>
            <a:ext cx="1485900" cy="322722"/>
          </a:xfrm>
        </p:spPr>
        <p:txBody>
          <a:bodyPr>
            <a:noAutofit/>
          </a:bodyPr>
          <a:lstStyle>
            <a:lvl1pPr marL="0" indent="0" algn="l">
              <a:buNone/>
              <a:defRPr sz="1200" b="1" cap="all" baseline="0">
                <a:solidFill>
                  <a:schemeClr val="accent1"/>
                </a:solidFill>
              </a:defRPr>
            </a:lvl1pPr>
          </a:lstStyle>
          <a:p>
            <a:pPr lvl="0"/>
            <a:r>
              <a:rPr lang="en-US" dirty="0"/>
              <a:t>content title</a:t>
            </a:r>
          </a:p>
        </p:txBody>
      </p:sp>
      <p:sp>
        <p:nvSpPr>
          <p:cNvPr id="31" name="Text Placeholder 22">
            <a:extLst>
              <a:ext uri="{FF2B5EF4-FFF2-40B4-BE49-F238E27FC236}">
                <a16:creationId xmlns:a16="http://schemas.microsoft.com/office/drawing/2014/main" id="{6625008A-1B88-4F00-B669-5B7C3DCD9256}"/>
              </a:ext>
            </a:extLst>
          </p:cNvPr>
          <p:cNvSpPr>
            <a:spLocks noGrp="1"/>
          </p:cNvSpPr>
          <p:nvPr>
            <p:ph type="body" sz="quarter" idx="43" hasCustomPrompt="1"/>
          </p:nvPr>
        </p:nvSpPr>
        <p:spPr>
          <a:xfrm>
            <a:off x="6295546" y="4971486"/>
            <a:ext cx="1485901" cy="1041611"/>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2" name="Text Placeholder 2">
            <a:extLst>
              <a:ext uri="{FF2B5EF4-FFF2-40B4-BE49-F238E27FC236}">
                <a16:creationId xmlns:a16="http://schemas.microsoft.com/office/drawing/2014/main" id="{32F44857-9F81-4F8A-8A1C-E8A501FCCD1B}"/>
              </a:ext>
            </a:extLst>
          </p:cNvPr>
          <p:cNvSpPr>
            <a:spLocks noGrp="1"/>
          </p:cNvSpPr>
          <p:nvPr>
            <p:ph type="body" sz="quarter" idx="44" hasCustomPrompt="1"/>
          </p:nvPr>
        </p:nvSpPr>
        <p:spPr>
          <a:xfrm>
            <a:off x="6295546" y="4648764"/>
            <a:ext cx="1485900" cy="322722"/>
          </a:xfrm>
        </p:spPr>
        <p:txBody>
          <a:bodyPr>
            <a:noAutofit/>
          </a:bodyPr>
          <a:lstStyle>
            <a:lvl1pPr marL="0" indent="0" algn="l">
              <a:buNone/>
              <a:defRPr sz="1200" b="1" cap="all" baseline="0">
                <a:solidFill>
                  <a:schemeClr val="accent1"/>
                </a:solidFill>
              </a:defRPr>
            </a:lvl1pPr>
          </a:lstStyle>
          <a:p>
            <a:pPr lvl="0"/>
            <a:r>
              <a:rPr lang="en-US" dirty="0"/>
              <a:t>content title</a:t>
            </a:r>
          </a:p>
        </p:txBody>
      </p:sp>
      <p:sp>
        <p:nvSpPr>
          <p:cNvPr id="33" name="Text Placeholder 22">
            <a:extLst>
              <a:ext uri="{FF2B5EF4-FFF2-40B4-BE49-F238E27FC236}">
                <a16:creationId xmlns:a16="http://schemas.microsoft.com/office/drawing/2014/main" id="{24DAF360-7215-419D-9B8F-F486710D53E6}"/>
              </a:ext>
            </a:extLst>
          </p:cNvPr>
          <p:cNvSpPr>
            <a:spLocks noGrp="1"/>
          </p:cNvSpPr>
          <p:nvPr>
            <p:ph type="body" sz="quarter" idx="45" hasCustomPrompt="1"/>
          </p:nvPr>
        </p:nvSpPr>
        <p:spPr>
          <a:xfrm>
            <a:off x="8319030" y="4981576"/>
            <a:ext cx="1485901" cy="1041611"/>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4" name="Text Placeholder 2">
            <a:extLst>
              <a:ext uri="{FF2B5EF4-FFF2-40B4-BE49-F238E27FC236}">
                <a16:creationId xmlns:a16="http://schemas.microsoft.com/office/drawing/2014/main" id="{AFF9484B-28B3-4EE0-AC8F-D5D689A2BCFA}"/>
              </a:ext>
            </a:extLst>
          </p:cNvPr>
          <p:cNvSpPr>
            <a:spLocks noGrp="1"/>
          </p:cNvSpPr>
          <p:nvPr>
            <p:ph type="body" sz="quarter" idx="46" hasCustomPrompt="1"/>
          </p:nvPr>
        </p:nvSpPr>
        <p:spPr>
          <a:xfrm>
            <a:off x="8319030" y="4658854"/>
            <a:ext cx="1485900" cy="322722"/>
          </a:xfrm>
        </p:spPr>
        <p:txBody>
          <a:bodyPr>
            <a:noAutofit/>
          </a:bodyPr>
          <a:lstStyle>
            <a:lvl1pPr marL="0" indent="0" algn="l">
              <a:buNone/>
              <a:defRPr sz="1200" b="1" cap="all" baseline="0">
                <a:solidFill>
                  <a:schemeClr val="accent1"/>
                </a:solidFill>
              </a:defRPr>
            </a:lvl1pPr>
          </a:lstStyle>
          <a:p>
            <a:pPr lvl="0"/>
            <a:r>
              <a:rPr lang="en-US" dirty="0"/>
              <a:t>content title</a:t>
            </a:r>
          </a:p>
        </p:txBody>
      </p:sp>
      <p:sp>
        <p:nvSpPr>
          <p:cNvPr id="35" name="Text Placeholder 22">
            <a:extLst>
              <a:ext uri="{FF2B5EF4-FFF2-40B4-BE49-F238E27FC236}">
                <a16:creationId xmlns:a16="http://schemas.microsoft.com/office/drawing/2014/main" id="{71DE84D3-86AC-4085-9C2E-198A6468F05A}"/>
              </a:ext>
            </a:extLst>
          </p:cNvPr>
          <p:cNvSpPr>
            <a:spLocks noGrp="1"/>
          </p:cNvSpPr>
          <p:nvPr>
            <p:ph type="body" sz="quarter" idx="47" hasCustomPrompt="1"/>
          </p:nvPr>
        </p:nvSpPr>
        <p:spPr>
          <a:xfrm>
            <a:off x="10342515" y="4981576"/>
            <a:ext cx="1485901" cy="1041611"/>
          </a:xfrm>
        </p:spPr>
        <p:txBody>
          <a:bodyPr>
            <a:noAutofit/>
          </a:bodyPr>
          <a:lstStyle>
            <a:lvl1pPr marL="0" indent="0" algn="ctr">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6" name="Text Placeholder 2">
            <a:extLst>
              <a:ext uri="{FF2B5EF4-FFF2-40B4-BE49-F238E27FC236}">
                <a16:creationId xmlns:a16="http://schemas.microsoft.com/office/drawing/2014/main" id="{B01D008C-61DA-4699-A849-9F8748095512}"/>
              </a:ext>
            </a:extLst>
          </p:cNvPr>
          <p:cNvSpPr>
            <a:spLocks noGrp="1"/>
          </p:cNvSpPr>
          <p:nvPr>
            <p:ph type="body" sz="quarter" idx="48" hasCustomPrompt="1"/>
          </p:nvPr>
        </p:nvSpPr>
        <p:spPr>
          <a:xfrm>
            <a:off x="10342515" y="4658854"/>
            <a:ext cx="1485900" cy="322722"/>
          </a:xfrm>
        </p:spPr>
        <p:txBody>
          <a:bodyPr>
            <a:noAutofit/>
          </a:bodyPr>
          <a:lstStyle>
            <a:lvl1pPr marL="0" indent="0" algn="ctr">
              <a:buNone/>
              <a:defRPr sz="1200" b="1" cap="all" baseline="0">
                <a:solidFill>
                  <a:schemeClr val="accent1"/>
                </a:solidFill>
              </a:defRPr>
            </a:lvl1pPr>
          </a:lstStyle>
          <a:p>
            <a:pPr lvl="0"/>
            <a:r>
              <a:rPr lang="en-US" dirty="0"/>
              <a:t>content title</a:t>
            </a:r>
          </a:p>
        </p:txBody>
      </p:sp>
      <p:pic>
        <p:nvPicPr>
          <p:cNvPr id="37" name="Picture 36">
            <a:extLst>
              <a:ext uri="{FF2B5EF4-FFF2-40B4-BE49-F238E27FC236}">
                <a16:creationId xmlns:a16="http://schemas.microsoft.com/office/drawing/2014/main" id="{4CBD7DBB-45EF-4B76-BB13-CAFE6053299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6632" y="915865"/>
            <a:ext cx="3606461" cy="4905514"/>
          </a:xfrm>
          <a:prstGeom prst="rect">
            <a:avLst/>
          </a:prstGeom>
        </p:spPr>
      </p:pic>
      <p:sp>
        <p:nvSpPr>
          <p:cNvPr id="38" name="Picture Placeholder 3">
            <a:extLst>
              <a:ext uri="{FF2B5EF4-FFF2-40B4-BE49-F238E27FC236}">
                <a16:creationId xmlns:a16="http://schemas.microsoft.com/office/drawing/2014/main" id="{6C60F8D7-A8EF-4F63-B24B-94046B05F433}"/>
              </a:ext>
            </a:extLst>
          </p:cNvPr>
          <p:cNvSpPr>
            <a:spLocks noGrp="1"/>
          </p:cNvSpPr>
          <p:nvPr>
            <p:ph type="pic" sz="quarter" idx="25" hasCustomPrompt="1"/>
          </p:nvPr>
        </p:nvSpPr>
        <p:spPr>
          <a:xfrm>
            <a:off x="880652" y="1340020"/>
            <a:ext cx="2799538" cy="3726938"/>
          </a:xfrm>
          <a:solidFill>
            <a:schemeClr val="bg2">
              <a:lumMod val="90000"/>
            </a:schemeClr>
          </a:solidFill>
        </p:spPr>
        <p:txBody>
          <a:bodyPr/>
          <a:lstStyle>
            <a:lvl1pPr marL="0" indent="0">
              <a:buNone/>
              <a:defRPr/>
            </a:lvl1pPr>
          </a:lstStyle>
          <a:p>
            <a:r>
              <a:rPr lang="en-US" dirty="0"/>
              <a:t>Click to insert image</a:t>
            </a:r>
          </a:p>
        </p:txBody>
      </p:sp>
      <p:sp>
        <p:nvSpPr>
          <p:cNvPr id="39" name="Rectangle 38">
            <a:extLst>
              <a:ext uri="{FF2B5EF4-FFF2-40B4-BE49-F238E27FC236}">
                <a16:creationId xmlns:a16="http://schemas.microsoft.com/office/drawing/2014/main" id="{5FCEA4F7-CFAF-4EF0-B0A8-35CAD66EFA45}"/>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40" name="Date Placeholder 3">
            <a:extLst>
              <a:ext uri="{FF2B5EF4-FFF2-40B4-BE49-F238E27FC236}">
                <a16:creationId xmlns:a16="http://schemas.microsoft.com/office/drawing/2014/main" id="{B939A48C-3151-4BE7-BCD4-95478E9D94C5}"/>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4840199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ablet Device 0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4165CD-F9B2-4A28-B13D-5B4DCB6E6EEA}"/>
              </a:ext>
            </a:extLst>
          </p:cNvPr>
          <p:cNvPicPr>
            <a:picLocks noChangeAspect="1"/>
          </p:cNvPicPr>
          <p:nvPr userDrawn="1"/>
        </p:nvPicPr>
        <p:blipFill rotWithShape="1">
          <a:blip r:embed="rId2"/>
          <a:srcRect r="929" b="779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C6F645F8-66DB-4B2E-8A2D-2D52B8526550}"/>
              </a:ext>
            </a:extLst>
          </p:cNvPr>
          <p:cNvSpPr/>
          <p:nvPr userDrawn="1"/>
        </p:nvSpPr>
        <p:spPr>
          <a:xfrm>
            <a:off x="0" y="0"/>
            <a:ext cx="12192000" cy="6858000"/>
          </a:xfrm>
          <a:prstGeom prst="rect">
            <a:avLst/>
          </a:prstGeom>
          <a:gradFill flip="none" rotWithShape="1">
            <a:gsLst>
              <a:gs pos="6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9" name="Picture Placeholder 17">
            <a:extLst>
              <a:ext uri="{FF2B5EF4-FFF2-40B4-BE49-F238E27FC236}">
                <a16:creationId xmlns:a16="http://schemas.microsoft.com/office/drawing/2014/main" id="{4D6DEB45-45B3-47C8-9845-3ED6AD7128CF}"/>
              </a:ext>
            </a:extLst>
          </p:cNvPr>
          <p:cNvSpPr>
            <a:spLocks noGrp="1"/>
          </p:cNvSpPr>
          <p:nvPr userDrawn="1">
            <p:ph type="pic" sz="quarter" idx="31" hasCustomPrompt="1"/>
          </p:nvPr>
        </p:nvSpPr>
        <p:spPr>
          <a:xfrm>
            <a:off x="5753100" y="4914900"/>
            <a:ext cx="685800" cy="685800"/>
          </a:xfrm>
        </p:spPr>
        <p:txBody>
          <a:bodyPr>
            <a:normAutofit/>
          </a:bodyPr>
          <a:lstStyle>
            <a:lvl1pPr marL="0" indent="0">
              <a:buNone/>
              <a:defRPr sz="900">
                <a:solidFill>
                  <a:schemeClr val="accent1"/>
                </a:solidFill>
              </a:defRPr>
            </a:lvl1pPr>
          </a:lstStyle>
          <a:p>
            <a:r>
              <a:rPr lang="en-US" sz="900" dirty="0"/>
              <a:t>Click to insert approved icons only</a:t>
            </a:r>
            <a:endParaRPr lang="en-US" dirty="0"/>
          </a:p>
        </p:txBody>
      </p:sp>
      <p:sp>
        <p:nvSpPr>
          <p:cNvPr id="10" name="Text Placeholder 22">
            <a:extLst>
              <a:ext uri="{FF2B5EF4-FFF2-40B4-BE49-F238E27FC236}">
                <a16:creationId xmlns:a16="http://schemas.microsoft.com/office/drawing/2014/main" id="{BC7DE1BD-C76E-4AC6-8C7E-9E3BA9807268}"/>
              </a:ext>
            </a:extLst>
          </p:cNvPr>
          <p:cNvSpPr>
            <a:spLocks noGrp="1"/>
          </p:cNvSpPr>
          <p:nvPr userDrawn="1">
            <p:ph type="body" sz="quarter" idx="32" hasCustomPrompt="1"/>
          </p:nvPr>
        </p:nvSpPr>
        <p:spPr>
          <a:xfrm>
            <a:off x="5191125" y="2990900"/>
            <a:ext cx="6391275" cy="1352500"/>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 name="Text Placeholder 2">
            <a:extLst>
              <a:ext uri="{FF2B5EF4-FFF2-40B4-BE49-F238E27FC236}">
                <a16:creationId xmlns:a16="http://schemas.microsoft.com/office/drawing/2014/main" id="{C0293D9D-F951-45CD-BE9C-C310D528F588}"/>
              </a:ext>
            </a:extLst>
          </p:cNvPr>
          <p:cNvSpPr>
            <a:spLocks noGrp="1"/>
          </p:cNvSpPr>
          <p:nvPr>
            <p:ph type="body" sz="quarter" idx="35" hasCustomPrompt="1"/>
          </p:nvPr>
        </p:nvSpPr>
        <p:spPr>
          <a:xfrm>
            <a:off x="5181600" y="1295400"/>
            <a:ext cx="3657600" cy="304800"/>
          </a:xfrm>
        </p:spPr>
        <p:txBody>
          <a:bodyPr>
            <a:noAutofit/>
          </a:bodyPr>
          <a:lstStyle>
            <a:lvl1pPr marL="0" indent="0">
              <a:buNone/>
              <a:defRPr sz="1600" b="1" cap="all" baseline="0">
                <a:solidFill>
                  <a:schemeClr val="accent3"/>
                </a:solidFill>
              </a:defRPr>
            </a:lvl1pPr>
          </a:lstStyle>
          <a:p>
            <a:pPr lvl="0"/>
            <a:r>
              <a:rPr lang="en-US" dirty="0"/>
              <a:t>Click to insert content title</a:t>
            </a:r>
          </a:p>
        </p:txBody>
      </p:sp>
      <p:sp>
        <p:nvSpPr>
          <p:cNvPr id="6" name="Text Placeholder 5">
            <a:extLst>
              <a:ext uri="{FF2B5EF4-FFF2-40B4-BE49-F238E27FC236}">
                <a16:creationId xmlns:a16="http://schemas.microsoft.com/office/drawing/2014/main" id="{FBB95515-E784-4114-A9B9-74D473BD8942}"/>
              </a:ext>
            </a:extLst>
          </p:cNvPr>
          <p:cNvSpPr>
            <a:spLocks noGrp="1"/>
          </p:cNvSpPr>
          <p:nvPr>
            <p:ph type="body" sz="quarter" idx="36" hasCustomPrompt="1"/>
          </p:nvPr>
        </p:nvSpPr>
        <p:spPr>
          <a:xfrm>
            <a:off x="5181600" y="1616992"/>
            <a:ext cx="5486400" cy="904875"/>
          </a:xfrm>
        </p:spPr>
        <p:txBody>
          <a:bodyPr>
            <a:normAutofit/>
          </a:bodyPr>
          <a:lstStyle>
            <a:lvl1pPr marL="0" indent="0">
              <a:buNone/>
              <a:defRPr sz="4600" b="0" cap="all" baseline="0">
                <a:latin typeface="Gilmer Light" panose="020B0604020202020204" charset="0"/>
              </a:defRPr>
            </a:lvl1pPr>
          </a:lstStyle>
          <a:p>
            <a:pPr lvl="0"/>
            <a:r>
              <a:rPr lang="en-US" dirty="0"/>
              <a:t>Content title</a:t>
            </a:r>
          </a:p>
        </p:txBody>
      </p:sp>
      <p:sp>
        <p:nvSpPr>
          <p:cNvPr id="24" name="Picture Placeholder 17">
            <a:extLst>
              <a:ext uri="{FF2B5EF4-FFF2-40B4-BE49-F238E27FC236}">
                <a16:creationId xmlns:a16="http://schemas.microsoft.com/office/drawing/2014/main" id="{073DB6A3-35C2-4106-95F3-E6E272D4EEAE}"/>
              </a:ext>
            </a:extLst>
          </p:cNvPr>
          <p:cNvSpPr>
            <a:spLocks noGrp="1"/>
          </p:cNvSpPr>
          <p:nvPr>
            <p:ph type="pic" sz="quarter" idx="38" hasCustomPrompt="1"/>
          </p:nvPr>
        </p:nvSpPr>
        <p:spPr>
          <a:xfrm>
            <a:off x="7274935" y="491490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25" name="Picture Placeholder 17">
            <a:extLst>
              <a:ext uri="{FF2B5EF4-FFF2-40B4-BE49-F238E27FC236}">
                <a16:creationId xmlns:a16="http://schemas.microsoft.com/office/drawing/2014/main" id="{18193F80-D763-4AE0-A39E-CFEB947F4F69}"/>
              </a:ext>
            </a:extLst>
          </p:cNvPr>
          <p:cNvSpPr>
            <a:spLocks noGrp="1"/>
          </p:cNvSpPr>
          <p:nvPr>
            <p:ph type="pic" sz="quarter" idx="39" hasCustomPrompt="1"/>
          </p:nvPr>
        </p:nvSpPr>
        <p:spPr>
          <a:xfrm>
            <a:off x="8796770" y="491490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26" name="Picture Placeholder 17">
            <a:extLst>
              <a:ext uri="{FF2B5EF4-FFF2-40B4-BE49-F238E27FC236}">
                <a16:creationId xmlns:a16="http://schemas.microsoft.com/office/drawing/2014/main" id="{58F6CD93-738D-4697-A2C2-9AC6A2345973}"/>
              </a:ext>
            </a:extLst>
          </p:cNvPr>
          <p:cNvSpPr>
            <a:spLocks noGrp="1"/>
          </p:cNvSpPr>
          <p:nvPr>
            <p:ph type="pic" sz="quarter" idx="40" hasCustomPrompt="1"/>
          </p:nvPr>
        </p:nvSpPr>
        <p:spPr>
          <a:xfrm>
            <a:off x="10318605" y="4914900"/>
            <a:ext cx="685800" cy="685800"/>
          </a:xfrm>
        </p:spPr>
        <p:txBody>
          <a:bodyPr>
            <a:normAutofit/>
          </a:bodyPr>
          <a:lstStyle>
            <a:lvl1pPr marL="0" indent="0">
              <a:buNone/>
              <a:defRPr sz="900"/>
            </a:lvl1pPr>
          </a:lstStyle>
          <a:p>
            <a:r>
              <a:rPr lang="en-US" sz="900" dirty="0"/>
              <a:t>Click to insert approved icons only</a:t>
            </a:r>
            <a:endParaRPr lang="en-US" dirty="0"/>
          </a:p>
        </p:txBody>
      </p:sp>
      <p:pic>
        <p:nvPicPr>
          <p:cNvPr id="27" name="Picture 26">
            <a:extLst>
              <a:ext uri="{FF2B5EF4-FFF2-40B4-BE49-F238E27FC236}">
                <a16:creationId xmlns:a16="http://schemas.microsoft.com/office/drawing/2014/main" id="{52A6E50A-AB5D-47DA-B340-3650630722C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3657" y="861543"/>
            <a:ext cx="4359925" cy="5930377"/>
          </a:xfrm>
          <a:prstGeom prst="rect">
            <a:avLst/>
          </a:prstGeom>
        </p:spPr>
      </p:pic>
      <p:sp>
        <p:nvSpPr>
          <p:cNvPr id="28" name="Picture Placeholder 3">
            <a:extLst>
              <a:ext uri="{FF2B5EF4-FFF2-40B4-BE49-F238E27FC236}">
                <a16:creationId xmlns:a16="http://schemas.microsoft.com/office/drawing/2014/main" id="{BE7E4B92-99DB-4376-9C2B-10710F680F83}"/>
              </a:ext>
            </a:extLst>
          </p:cNvPr>
          <p:cNvSpPr>
            <a:spLocks noGrp="1"/>
          </p:cNvSpPr>
          <p:nvPr>
            <p:ph type="pic" sz="quarter" idx="25" hasCustomPrompt="1"/>
          </p:nvPr>
        </p:nvSpPr>
        <p:spPr>
          <a:xfrm>
            <a:off x="889653" y="1377733"/>
            <a:ext cx="3380800" cy="4504452"/>
          </a:xfrm>
          <a:solidFill>
            <a:schemeClr val="bg2">
              <a:lumMod val="90000"/>
            </a:schemeClr>
          </a:solidFill>
        </p:spPr>
        <p:txBody>
          <a:bodyPr/>
          <a:lstStyle>
            <a:lvl1pPr marL="0" indent="0">
              <a:buNone/>
              <a:defRPr/>
            </a:lvl1pPr>
          </a:lstStyle>
          <a:p>
            <a:r>
              <a:rPr lang="en-US" dirty="0"/>
              <a:t>Click to insert image</a:t>
            </a:r>
          </a:p>
        </p:txBody>
      </p:sp>
      <p:sp>
        <p:nvSpPr>
          <p:cNvPr id="21" name="Rectangle 20">
            <a:extLst>
              <a:ext uri="{FF2B5EF4-FFF2-40B4-BE49-F238E27FC236}">
                <a16:creationId xmlns:a16="http://schemas.microsoft.com/office/drawing/2014/main" id="{6A0CCF43-6EA7-45E6-A690-BEF2D1C74580}"/>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9" name="Date Placeholder 3">
            <a:extLst>
              <a:ext uri="{FF2B5EF4-FFF2-40B4-BE49-F238E27FC236}">
                <a16:creationId xmlns:a16="http://schemas.microsoft.com/office/drawing/2014/main" id="{2E7C2F66-9594-468F-BA82-2A2EE8EE4241}"/>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10368673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t Device 03">
    <p:spTree>
      <p:nvGrpSpPr>
        <p:cNvPr id="1" name=""/>
        <p:cNvGrpSpPr/>
        <p:nvPr/>
      </p:nvGrpSpPr>
      <p:grpSpPr>
        <a:xfrm>
          <a:off x="0" y="0"/>
          <a:ext cx="0" cy="0"/>
          <a:chOff x="0" y="0"/>
          <a:chExt cx="0" cy="0"/>
        </a:xfrm>
      </p:grpSpPr>
      <p:sp>
        <p:nvSpPr>
          <p:cNvPr id="41" name="Picture Placeholder 17">
            <a:extLst>
              <a:ext uri="{FF2B5EF4-FFF2-40B4-BE49-F238E27FC236}">
                <a16:creationId xmlns:a16="http://schemas.microsoft.com/office/drawing/2014/main" id="{BAE9A76C-297A-4D30-A1CB-99A04CD9834A}"/>
              </a:ext>
            </a:extLst>
          </p:cNvPr>
          <p:cNvSpPr>
            <a:spLocks noGrp="1"/>
          </p:cNvSpPr>
          <p:nvPr userDrawn="1">
            <p:ph type="pic" sz="quarter" idx="30" hasCustomPrompt="1"/>
          </p:nvPr>
        </p:nvSpPr>
        <p:spPr>
          <a:xfrm>
            <a:off x="625592" y="1609857"/>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2" name="Text Placeholder 22">
            <a:extLst>
              <a:ext uri="{FF2B5EF4-FFF2-40B4-BE49-F238E27FC236}">
                <a16:creationId xmlns:a16="http://schemas.microsoft.com/office/drawing/2014/main" id="{9B7ECB65-C740-439F-89B0-D571B0D7BEEF}"/>
              </a:ext>
            </a:extLst>
          </p:cNvPr>
          <p:cNvSpPr>
            <a:spLocks noGrp="1"/>
          </p:cNvSpPr>
          <p:nvPr userDrawn="1">
            <p:ph type="body" sz="quarter" idx="14" hasCustomPrompt="1"/>
          </p:nvPr>
        </p:nvSpPr>
        <p:spPr>
          <a:xfrm>
            <a:off x="1613161" y="1609858"/>
            <a:ext cx="3568439"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3" name="Picture Placeholder 17">
            <a:extLst>
              <a:ext uri="{FF2B5EF4-FFF2-40B4-BE49-F238E27FC236}">
                <a16:creationId xmlns:a16="http://schemas.microsoft.com/office/drawing/2014/main" id="{27E16816-1966-4B58-9303-D918C1CC17F5}"/>
              </a:ext>
            </a:extLst>
          </p:cNvPr>
          <p:cNvSpPr>
            <a:spLocks noGrp="1"/>
          </p:cNvSpPr>
          <p:nvPr userDrawn="1">
            <p:ph type="pic" sz="quarter" idx="31" hasCustomPrompt="1"/>
          </p:nvPr>
        </p:nvSpPr>
        <p:spPr>
          <a:xfrm>
            <a:off x="625592" y="2743331"/>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4" name="Text Placeholder 22">
            <a:extLst>
              <a:ext uri="{FF2B5EF4-FFF2-40B4-BE49-F238E27FC236}">
                <a16:creationId xmlns:a16="http://schemas.microsoft.com/office/drawing/2014/main" id="{5345DBF1-6407-42CA-8D7B-DC827CAFC21C}"/>
              </a:ext>
            </a:extLst>
          </p:cNvPr>
          <p:cNvSpPr>
            <a:spLocks noGrp="1"/>
          </p:cNvSpPr>
          <p:nvPr userDrawn="1">
            <p:ph type="body" sz="quarter" idx="32" hasCustomPrompt="1"/>
          </p:nvPr>
        </p:nvSpPr>
        <p:spPr>
          <a:xfrm>
            <a:off x="1613161" y="2743332"/>
            <a:ext cx="3568439"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5" name="Picture Placeholder 17">
            <a:extLst>
              <a:ext uri="{FF2B5EF4-FFF2-40B4-BE49-F238E27FC236}">
                <a16:creationId xmlns:a16="http://schemas.microsoft.com/office/drawing/2014/main" id="{754BA5E9-4967-4BCD-B9AF-E7274924334A}"/>
              </a:ext>
            </a:extLst>
          </p:cNvPr>
          <p:cNvSpPr>
            <a:spLocks noGrp="1"/>
          </p:cNvSpPr>
          <p:nvPr userDrawn="1">
            <p:ph type="pic" sz="quarter" idx="33" hasCustomPrompt="1"/>
          </p:nvPr>
        </p:nvSpPr>
        <p:spPr>
          <a:xfrm>
            <a:off x="625592" y="3898361"/>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6" name="Text Placeholder 22">
            <a:extLst>
              <a:ext uri="{FF2B5EF4-FFF2-40B4-BE49-F238E27FC236}">
                <a16:creationId xmlns:a16="http://schemas.microsoft.com/office/drawing/2014/main" id="{DE286330-18EC-4DCE-9C7F-5E01CBDF516A}"/>
              </a:ext>
            </a:extLst>
          </p:cNvPr>
          <p:cNvSpPr>
            <a:spLocks noGrp="1"/>
          </p:cNvSpPr>
          <p:nvPr userDrawn="1">
            <p:ph type="body" sz="quarter" idx="34" hasCustomPrompt="1"/>
          </p:nvPr>
        </p:nvSpPr>
        <p:spPr>
          <a:xfrm>
            <a:off x="1613161" y="3898362"/>
            <a:ext cx="3568439"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7" name="Picture Placeholder 17">
            <a:extLst>
              <a:ext uri="{FF2B5EF4-FFF2-40B4-BE49-F238E27FC236}">
                <a16:creationId xmlns:a16="http://schemas.microsoft.com/office/drawing/2014/main" id="{2A15A1C5-B06B-4886-85BA-1B93BDC7D424}"/>
              </a:ext>
            </a:extLst>
          </p:cNvPr>
          <p:cNvSpPr>
            <a:spLocks noGrp="1"/>
          </p:cNvSpPr>
          <p:nvPr userDrawn="1">
            <p:ph type="pic" sz="quarter" idx="35" hasCustomPrompt="1"/>
          </p:nvPr>
        </p:nvSpPr>
        <p:spPr>
          <a:xfrm>
            <a:off x="617202" y="505339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8" name="Text Placeholder 22">
            <a:extLst>
              <a:ext uri="{FF2B5EF4-FFF2-40B4-BE49-F238E27FC236}">
                <a16:creationId xmlns:a16="http://schemas.microsoft.com/office/drawing/2014/main" id="{5B39A9E3-933C-4A80-B3BF-F245865BE552}"/>
              </a:ext>
            </a:extLst>
          </p:cNvPr>
          <p:cNvSpPr>
            <a:spLocks noGrp="1"/>
          </p:cNvSpPr>
          <p:nvPr userDrawn="1">
            <p:ph type="body" sz="quarter" idx="36" hasCustomPrompt="1"/>
          </p:nvPr>
        </p:nvSpPr>
        <p:spPr>
          <a:xfrm>
            <a:off x="1604771" y="5053391"/>
            <a:ext cx="3576829"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pic>
        <p:nvPicPr>
          <p:cNvPr id="51" name="Picture 50">
            <a:extLst>
              <a:ext uri="{FF2B5EF4-FFF2-40B4-BE49-F238E27FC236}">
                <a16:creationId xmlns:a16="http://schemas.microsoft.com/office/drawing/2014/main" id="{4DBA20CF-C73A-46D6-8276-56B6E9CF78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59237" y="808614"/>
            <a:ext cx="4359925" cy="5930377"/>
          </a:xfrm>
          <a:prstGeom prst="rect">
            <a:avLst/>
          </a:prstGeom>
        </p:spPr>
      </p:pic>
      <p:sp>
        <p:nvSpPr>
          <p:cNvPr id="52" name="Picture Placeholder 3">
            <a:extLst>
              <a:ext uri="{FF2B5EF4-FFF2-40B4-BE49-F238E27FC236}">
                <a16:creationId xmlns:a16="http://schemas.microsoft.com/office/drawing/2014/main" id="{AFFE2043-45C5-4057-9ACC-B66E6CFB3F55}"/>
              </a:ext>
            </a:extLst>
          </p:cNvPr>
          <p:cNvSpPr>
            <a:spLocks noGrp="1"/>
          </p:cNvSpPr>
          <p:nvPr>
            <p:ph type="pic" sz="quarter" idx="25" hasCustomPrompt="1"/>
          </p:nvPr>
        </p:nvSpPr>
        <p:spPr>
          <a:xfrm>
            <a:off x="7148645" y="1322298"/>
            <a:ext cx="3380800" cy="4507372"/>
          </a:xfrm>
          <a:solidFill>
            <a:schemeClr val="bg2">
              <a:lumMod val="90000"/>
            </a:schemeClr>
          </a:solidFill>
        </p:spPr>
        <p:txBody>
          <a:bodyPr/>
          <a:lstStyle>
            <a:lvl1pPr marL="0" indent="0">
              <a:buNone/>
              <a:defRPr/>
            </a:lvl1pPr>
          </a:lstStyle>
          <a:p>
            <a:r>
              <a:rPr lang="en-US" dirty="0"/>
              <a:t>Click to insert image</a:t>
            </a:r>
          </a:p>
        </p:txBody>
      </p:sp>
      <p:sp>
        <p:nvSpPr>
          <p:cNvPr id="15" name="Text Placeholder 5">
            <a:extLst>
              <a:ext uri="{FF2B5EF4-FFF2-40B4-BE49-F238E27FC236}">
                <a16:creationId xmlns:a16="http://schemas.microsoft.com/office/drawing/2014/main" id="{94F651B7-D15C-4620-8948-6F12DA9CE37F}"/>
              </a:ext>
            </a:extLst>
          </p:cNvPr>
          <p:cNvSpPr>
            <a:spLocks noGrp="1"/>
          </p:cNvSpPr>
          <p:nvPr>
            <p:ph type="body" sz="quarter" idx="37" hasCustomPrompt="1"/>
          </p:nvPr>
        </p:nvSpPr>
        <p:spPr>
          <a:xfrm>
            <a:off x="228600" y="238482"/>
            <a:ext cx="5486400" cy="904875"/>
          </a:xfrm>
        </p:spPr>
        <p:txBody>
          <a:bodyPr>
            <a:normAutofit/>
          </a:bodyPr>
          <a:lstStyle>
            <a:lvl1pPr marL="0" indent="0">
              <a:buNone/>
              <a:defRPr sz="4600" b="0" cap="all" baseline="0">
                <a:latin typeface="Gilmer Light" panose="020B0604020202020204" charset="0"/>
              </a:defRPr>
            </a:lvl1pPr>
          </a:lstStyle>
          <a:p>
            <a:pPr lvl="0"/>
            <a:r>
              <a:rPr lang="en-US" dirty="0"/>
              <a:t>Content title</a:t>
            </a:r>
          </a:p>
        </p:txBody>
      </p:sp>
      <p:sp>
        <p:nvSpPr>
          <p:cNvPr id="16" name="Rectangle 15">
            <a:extLst>
              <a:ext uri="{FF2B5EF4-FFF2-40B4-BE49-F238E27FC236}">
                <a16:creationId xmlns:a16="http://schemas.microsoft.com/office/drawing/2014/main" id="{FD1AACF0-9264-41DB-94B7-8AFFF44DA3E8}"/>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7" name="Date Placeholder 3">
            <a:extLst>
              <a:ext uri="{FF2B5EF4-FFF2-40B4-BE49-F238E27FC236}">
                <a16:creationId xmlns:a16="http://schemas.microsoft.com/office/drawing/2014/main" id="{556204AB-CAB8-40C9-82A6-C71810DCAC43}"/>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6699265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let Device 04">
    <p:spTree>
      <p:nvGrpSpPr>
        <p:cNvPr id="1" name=""/>
        <p:cNvGrpSpPr/>
        <p:nvPr/>
      </p:nvGrpSpPr>
      <p:grpSpPr>
        <a:xfrm>
          <a:off x="0" y="0"/>
          <a:ext cx="0" cy="0"/>
          <a:chOff x="0" y="0"/>
          <a:chExt cx="0" cy="0"/>
        </a:xfrm>
      </p:grpSpPr>
      <p:sp>
        <p:nvSpPr>
          <p:cNvPr id="41" name="Picture Placeholder 17">
            <a:extLst>
              <a:ext uri="{FF2B5EF4-FFF2-40B4-BE49-F238E27FC236}">
                <a16:creationId xmlns:a16="http://schemas.microsoft.com/office/drawing/2014/main" id="{BAE9A76C-297A-4D30-A1CB-99A04CD9834A}"/>
              </a:ext>
            </a:extLst>
          </p:cNvPr>
          <p:cNvSpPr>
            <a:spLocks noGrp="1"/>
          </p:cNvSpPr>
          <p:nvPr userDrawn="1">
            <p:ph type="pic" sz="quarter" idx="30" hasCustomPrompt="1"/>
          </p:nvPr>
        </p:nvSpPr>
        <p:spPr>
          <a:xfrm>
            <a:off x="7027843" y="1609252"/>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2" name="Text Placeholder 22">
            <a:extLst>
              <a:ext uri="{FF2B5EF4-FFF2-40B4-BE49-F238E27FC236}">
                <a16:creationId xmlns:a16="http://schemas.microsoft.com/office/drawing/2014/main" id="{9B7ECB65-C740-439F-89B0-D571B0D7BEEF}"/>
              </a:ext>
            </a:extLst>
          </p:cNvPr>
          <p:cNvSpPr>
            <a:spLocks noGrp="1"/>
          </p:cNvSpPr>
          <p:nvPr userDrawn="1">
            <p:ph type="body" sz="quarter" idx="14" hasCustomPrompt="1"/>
          </p:nvPr>
        </p:nvSpPr>
        <p:spPr>
          <a:xfrm>
            <a:off x="8015412" y="1609253"/>
            <a:ext cx="3568439" cy="685800"/>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3" name="Picture Placeholder 17">
            <a:extLst>
              <a:ext uri="{FF2B5EF4-FFF2-40B4-BE49-F238E27FC236}">
                <a16:creationId xmlns:a16="http://schemas.microsoft.com/office/drawing/2014/main" id="{27E16816-1966-4B58-9303-D918C1CC17F5}"/>
              </a:ext>
            </a:extLst>
          </p:cNvPr>
          <p:cNvSpPr>
            <a:spLocks noGrp="1"/>
          </p:cNvSpPr>
          <p:nvPr userDrawn="1">
            <p:ph type="pic" sz="quarter" idx="31" hasCustomPrompt="1"/>
          </p:nvPr>
        </p:nvSpPr>
        <p:spPr>
          <a:xfrm>
            <a:off x="7027843" y="2742726"/>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4" name="Text Placeholder 22">
            <a:extLst>
              <a:ext uri="{FF2B5EF4-FFF2-40B4-BE49-F238E27FC236}">
                <a16:creationId xmlns:a16="http://schemas.microsoft.com/office/drawing/2014/main" id="{5345DBF1-6407-42CA-8D7B-DC827CAFC21C}"/>
              </a:ext>
            </a:extLst>
          </p:cNvPr>
          <p:cNvSpPr>
            <a:spLocks noGrp="1"/>
          </p:cNvSpPr>
          <p:nvPr userDrawn="1">
            <p:ph type="body" sz="quarter" idx="32" hasCustomPrompt="1"/>
          </p:nvPr>
        </p:nvSpPr>
        <p:spPr>
          <a:xfrm>
            <a:off x="8015412" y="2742727"/>
            <a:ext cx="3568439" cy="685800"/>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5" name="Picture Placeholder 17">
            <a:extLst>
              <a:ext uri="{FF2B5EF4-FFF2-40B4-BE49-F238E27FC236}">
                <a16:creationId xmlns:a16="http://schemas.microsoft.com/office/drawing/2014/main" id="{754BA5E9-4967-4BCD-B9AF-E7274924334A}"/>
              </a:ext>
            </a:extLst>
          </p:cNvPr>
          <p:cNvSpPr>
            <a:spLocks noGrp="1"/>
          </p:cNvSpPr>
          <p:nvPr userDrawn="1">
            <p:ph type="pic" sz="quarter" idx="33" hasCustomPrompt="1"/>
          </p:nvPr>
        </p:nvSpPr>
        <p:spPr>
          <a:xfrm>
            <a:off x="7027843" y="3897756"/>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6" name="Text Placeholder 22">
            <a:extLst>
              <a:ext uri="{FF2B5EF4-FFF2-40B4-BE49-F238E27FC236}">
                <a16:creationId xmlns:a16="http://schemas.microsoft.com/office/drawing/2014/main" id="{DE286330-18EC-4DCE-9C7F-5E01CBDF516A}"/>
              </a:ext>
            </a:extLst>
          </p:cNvPr>
          <p:cNvSpPr>
            <a:spLocks noGrp="1"/>
          </p:cNvSpPr>
          <p:nvPr userDrawn="1">
            <p:ph type="body" sz="quarter" idx="34" hasCustomPrompt="1"/>
          </p:nvPr>
        </p:nvSpPr>
        <p:spPr>
          <a:xfrm>
            <a:off x="8015412" y="3897757"/>
            <a:ext cx="3568439" cy="685800"/>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pic>
        <p:nvPicPr>
          <p:cNvPr id="15" name="Picture 14">
            <a:extLst>
              <a:ext uri="{FF2B5EF4-FFF2-40B4-BE49-F238E27FC236}">
                <a16:creationId xmlns:a16="http://schemas.microsoft.com/office/drawing/2014/main" id="{191C3EC6-26EA-4548-B46A-99FC739C8B0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951001" y="522070"/>
            <a:ext cx="4645948" cy="6319351"/>
          </a:xfrm>
          <a:prstGeom prst="rect">
            <a:avLst/>
          </a:prstGeom>
        </p:spPr>
      </p:pic>
      <p:sp>
        <p:nvSpPr>
          <p:cNvPr id="16" name="Picture Placeholder 3">
            <a:extLst>
              <a:ext uri="{FF2B5EF4-FFF2-40B4-BE49-F238E27FC236}">
                <a16:creationId xmlns:a16="http://schemas.microsoft.com/office/drawing/2014/main" id="{440446DD-EABB-4E21-ADFE-89AF87B8E1CD}"/>
              </a:ext>
            </a:extLst>
          </p:cNvPr>
          <p:cNvSpPr>
            <a:spLocks noGrp="1"/>
          </p:cNvSpPr>
          <p:nvPr>
            <p:ph type="pic" sz="quarter" idx="25" hasCustomPrompt="1"/>
          </p:nvPr>
        </p:nvSpPr>
        <p:spPr>
          <a:xfrm>
            <a:off x="1080390" y="1884130"/>
            <a:ext cx="4810792" cy="3593534"/>
          </a:xfrm>
          <a:solidFill>
            <a:schemeClr val="bg2">
              <a:lumMod val="90000"/>
            </a:schemeClr>
          </a:solidFill>
        </p:spPr>
        <p:txBody>
          <a:bodyPr/>
          <a:lstStyle>
            <a:lvl1pPr marL="0" indent="0">
              <a:buNone/>
              <a:defRPr/>
            </a:lvl1pPr>
          </a:lstStyle>
          <a:p>
            <a:r>
              <a:rPr lang="en-US" dirty="0"/>
              <a:t>Click to insert image</a:t>
            </a:r>
          </a:p>
        </p:txBody>
      </p:sp>
      <p:sp>
        <p:nvSpPr>
          <p:cNvPr id="17" name="Text Placeholder 5">
            <a:extLst>
              <a:ext uri="{FF2B5EF4-FFF2-40B4-BE49-F238E27FC236}">
                <a16:creationId xmlns:a16="http://schemas.microsoft.com/office/drawing/2014/main" id="{B42D0585-48D6-491E-A3E1-7190AE7C99D8}"/>
              </a:ext>
            </a:extLst>
          </p:cNvPr>
          <p:cNvSpPr>
            <a:spLocks noGrp="1"/>
          </p:cNvSpPr>
          <p:nvPr>
            <p:ph type="body" sz="quarter" idx="37" hasCustomPrompt="1"/>
          </p:nvPr>
        </p:nvSpPr>
        <p:spPr>
          <a:xfrm>
            <a:off x="7010399" y="221488"/>
            <a:ext cx="4909651" cy="904875"/>
          </a:xfrm>
        </p:spPr>
        <p:txBody>
          <a:bodyPr>
            <a:normAutofit/>
          </a:bodyPr>
          <a:lstStyle>
            <a:lvl1pPr marL="0" indent="0">
              <a:buNone/>
              <a:defRPr sz="4600" b="0" cap="all" baseline="0">
                <a:latin typeface="Gilmer Light" panose="020B0604020202020204" charset="0"/>
              </a:defRPr>
            </a:lvl1pPr>
          </a:lstStyle>
          <a:p>
            <a:pPr lvl="0"/>
            <a:r>
              <a:rPr lang="en-US" dirty="0"/>
              <a:t>Content title</a:t>
            </a:r>
          </a:p>
        </p:txBody>
      </p:sp>
      <p:sp>
        <p:nvSpPr>
          <p:cNvPr id="18" name="Rectangle 17">
            <a:extLst>
              <a:ext uri="{FF2B5EF4-FFF2-40B4-BE49-F238E27FC236}">
                <a16:creationId xmlns:a16="http://schemas.microsoft.com/office/drawing/2014/main" id="{C0186AFD-3633-4A59-B3BF-4CE012CFE284}"/>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9" name="Date Placeholder 3">
            <a:extLst>
              <a:ext uri="{FF2B5EF4-FFF2-40B4-BE49-F238E27FC236}">
                <a16:creationId xmlns:a16="http://schemas.microsoft.com/office/drawing/2014/main" id="{9F9B424C-4F5A-4037-A69C-83E0F7724906}"/>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15629016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evice 0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CAF2844-645C-4653-9880-F052D0F624B3}"/>
              </a:ext>
            </a:extLst>
          </p:cNvPr>
          <p:cNvSpPr/>
          <p:nvPr userDrawn="1"/>
        </p:nvSpPr>
        <p:spPr>
          <a:xfrm>
            <a:off x="0" y="2340"/>
            <a:ext cx="12192000" cy="343618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pic>
        <p:nvPicPr>
          <p:cNvPr id="14" name="Picture 13">
            <a:extLst>
              <a:ext uri="{FF2B5EF4-FFF2-40B4-BE49-F238E27FC236}">
                <a16:creationId xmlns:a16="http://schemas.microsoft.com/office/drawing/2014/main" id="{E9EF82F1-311A-4619-B29D-DB74A481A1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1073944"/>
            <a:ext cx="7691138" cy="4462462"/>
          </a:xfrm>
          <a:prstGeom prst="rect">
            <a:avLst/>
          </a:prstGeom>
        </p:spPr>
      </p:pic>
      <p:sp>
        <p:nvSpPr>
          <p:cNvPr id="4" name="Picture Placeholder 3">
            <a:extLst>
              <a:ext uri="{FF2B5EF4-FFF2-40B4-BE49-F238E27FC236}">
                <a16:creationId xmlns:a16="http://schemas.microsoft.com/office/drawing/2014/main" id="{83655864-61CC-4799-A08C-2CD337A2C804}"/>
              </a:ext>
            </a:extLst>
          </p:cNvPr>
          <p:cNvSpPr>
            <a:spLocks noGrp="1"/>
          </p:cNvSpPr>
          <p:nvPr userDrawn="1">
            <p:ph type="pic" sz="quarter" idx="25" hasCustomPrompt="1"/>
          </p:nvPr>
        </p:nvSpPr>
        <p:spPr>
          <a:xfrm>
            <a:off x="1416051" y="1597025"/>
            <a:ext cx="5048249" cy="3155950"/>
          </a:xfrm>
          <a:solidFill>
            <a:schemeClr val="bg2">
              <a:lumMod val="90000"/>
            </a:schemeClr>
          </a:solidFill>
        </p:spPr>
        <p:txBody>
          <a:bodyPr/>
          <a:lstStyle>
            <a:lvl1pPr marL="0" indent="0">
              <a:buNone/>
              <a:defRPr/>
            </a:lvl1pPr>
          </a:lstStyle>
          <a:p>
            <a:r>
              <a:rPr lang="en-US" dirty="0"/>
              <a:t>Click to insert image</a:t>
            </a:r>
          </a:p>
        </p:txBody>
      </p:sp>
      <p:sp>
        <p:nvSpPr>
          <p:cNvPr id="29" name="Text Placeholder 2">
            <a:extLst>
              <a:ext uri="{FF2B5EF4-FFF2-40B4-BE49-F238E27FC236}">
                <a16:creationId xmlns:a16="http://schemas.microsoft.com/office/drawing/2014/main" id="{F6AB9483-625C-4C0A-BB4E-0C624ED8CCBC}"/>
              </a:ext>
            </a:extLst>
          </p:cNvPr>
          <p:cNvSpPr>
            <a:spLocks noGrp="1"/>
          </p:cNvSpPr>
          <p:nvPr>
            <p:ph type="body" sz="quarter" idx="35" hasCustomPrompt="1"/>
          </p:nvPr>
        </p:nvSpPr>
        <p:spPr>
          <a:xfrm>
            <a:off x="7010400" y="657224"/>
            <a:ext cx="3657600" cy="304800"/>
          </a:xfrm>
        </p:spPr>
        <p:txBody>
          <a:bodyPr>
            <a:noAutofit/>
          </a:bodyPr>
          <a:lstStyle>
            <a:lvl1pPr marL="0" indent="0">
              <a:buNone/>
              <a:defRPr sz="1600" b="1" cap="all" baseline="0">
                <a:solidFill>
                  <a:schemeClr val="accent3"/>
                </a:solidFill>
              </a:defRPr>
            </a:lvl1pPr>
          </a:lstStyle>
          <a:p>
            <a:pPr lvl="0"/>
            <a:r>
              <a:rPr lang="en-US" dirty="0"/>
              <a:t>Click to insert content title</a:t>
            </a:r>
          </a:p>
        </p:txBody>
      </p:sp>
      <p:sp>
        <p:nvSpPr>
          <p:cNvPr id="30" name="Text Placeholder 5">
            <a:extLst>
              <a:ext uri="{FF2B5EF4-FFF2-40B4-BE49-F238E27FC236}">
                <a16:creationId xmlns:a16="http://schemas.microsoft.com/office/drawing/2014/main" id="{07381F65-D5F1-438E-9783-8CE0AFBAFAAE}"/>
              </a:ext>
            </a:extLst>
          </p:cNvPr>
          <p:cNvSpPr>
            <a:spLocks noGrp="1"/>
          </p:cNvSpPr>
          <p:nvPr>
            <p:ph type="body" sz="quarter" idx="36" hasCustomPrompt="1"/>
          </p:nvPr>
        </p:nvSpPr>
        <p:spPr>
          <a:xfrm>
            <a:off x="7010400" y="978816"/>
            <a:ext cx="4572000" cy="1535784"/>
          </a:xfrm>
        </p:spPr>
        <p:txBody>
          <a:bodyPr>
            <a:normAutofit/>
          </a:bodyPr>
          <a:lstStyle>
            <a:lvl1pPr marL="0" indent="0">
              <a:buNone/>
              <a:defRPr sz="4600" b="0" cap="all" baseline="0">
                <a:solidFill>
                  <a:schemeClr val="accent1"/>
                </a:solidFill>
                <a:latin typeface="Gilmer Light" panose="020B0604020202020204" charset="0"/>
              </a:defRPr>
            </a:lvl1pPr>
          </a:lstStyle>
          <a:p>
            <a:pPr lvl="0"/>
            <a:r>
              <a:rPr lang="en-US" dirty="0"/>
              <a:t>Device 01</a:t>
            </a:r>
          </a:p>
        </p:txBody>
      </p:sp>
      <p:sp>
        <p:nvSpPr>
          <p:cNvPr id="39" name="Picture Placeholder 17">
            <a:extLst>
              <a:ext uri="{FF2B5EF4-FFF2-40B4-BE49-F238E27FC236}">
                <a16:creationId xmlns:a16="http://schemas.microsoft.com/office/drawing/2014/main" id="{880636CF-1233-420D-90EF-1027F84D77A6}"/>
              </a:ext>
            </a:extLst>
          </p:cNvPr>
          <p:cNvSpPr>
            <a:spLocks noGrp="1"/>
          </p:cNvSpPr>
          <p:nvPr>
            <p:ph type="pic" sz="quarter" idx="30" hasCustomPrompt="1"/>
          </p:nvPr>
        </p:nvSpPr>
        <p:spPr>
          <a:xfrm>
            <a:off x="7667047" y="388620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0" name="Text Placeholder 22">
            <a:extLst>
              <a:ext uri="{FF2B5EF4-FFF2-40B4-BE49-F238E27FC236}">
                <a16:creationId xmlns:a16="http://schemas.microsoft.com/office/drawing/2014/main" id="{B37DFAF1-E889-4EFA-95E8-EB8B74EDD147}"/>
              </a:ext>
            </a:extLst>
          </p:cNvPr>
          <p:cNvSpPr>
            <a:spLocks noGrp="1"/>
          </p:cNvSpPr>
          <p:nvPr>
            <p:ph type="body" sz="quarter" idx="14" hasCustomPrompt="1"/>
          </p:nvPr>
        </p:nvSpPr>
        <p:spPr>
          <a:xfrm>
            <a:off x="8654616" y="3886201"/>
            <a:ext cx="2965884"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1" name="Picture Placeholder 17">
            <a:extLst>
              <a:ext uri="{FF2B5EF4-FFF2-40B4-BE49-F238E27FC236}">
                <a16:creationId xmlns:a16="http://schemas.microsoft.com/office/drawing/2014/main" id="{33D9C33F-EA45-4DC0-8CC5-7E5795277AC6}"/>
              </a:ext>
            </a:extLst>
          </p:cNvPr>
          <p:cNvSpPr>
            <a:spLocks noGrp="1"/>
          </p:cNvSpPr>
          <p:nvPr>
            <p:ph type="pic" sz="quarter" idx="37" hasCustomPrompt="1"/>
          </p:nvPr>
        </p:nvSpPr>
        <p:spPr>
          <a:xfrm>
            <a:off x="7667047" y="4571999"/>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2" name="Text Placeholder 22">
            <a:extLst>
              <a:ext uri="{FF2B5EF4-FFF2-40B4-BE49-F238E27FC236}">
                <a16:creationId xmlns:a16="http://schemas.microsoft.com/office/drawing/2014/main" id="{71E071AA-97E7-4078-B2EC-1F6D4165FC1D}"/>
              </a:ext>
            </a:extLst>
          </p:cNvPr>
          <p:cNvSpPr>
            <a:spLocks noGrp="1"/>
          </p:cNvSpPr>
          <p:nvPr>
            <p:ph type="body" sz="quarter" idx="38" hasCustomPrompt="1"/>
          </p:nvPr>
        </p:nvSpPr>
        <p:spPr>
          <a:xfrm>
            <a:off x="8654616" y="4572000"/>
            <a:ext cx="2965884"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3" name="Picture Placeholder 17">
            <a:extLst>
              <a:ext uri="{FF2B5EF4-FFF2-40B4-BE49-F238E27FC236}">
                <a16:creationId xmlns:a16="http://schemas.microsoft.com/office/drawing/2014/main" id="{CF38D8EB-55A4-4388-9A3E-AD586246B45B}"/>
              </a:ext>
            </a:extLst>
          </p:cNvPr>
          <p:cNvSpPr>
            <a:spLocks noGrp="1"/>
          </p:cNvSpPr>
          <p:nvPr>
            <p:ph type="pic" sz="quarter" idx="39" hasCustomPrompt="1"/>
          </p:nvPr>
        </p:nvSpPr>
        <p:spPr>
          <a:xfrm>
            <a:off x="7667047" y="527685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4" name="Text Placeholder 22">
            <a:extLst>
              <a:ext uri="{FF2B5EF4-FFF2-40B4-BE49-F238E27FC236}">
                <a16:creationId xmlns:a16="http://schemas.microsoft.com/office/drawing/2014/main" id="{1B6BBB15-88FC-4D20-BF51-B90D60B21227}"/>
              </a:ext>
            </a:extLst>
          </p:cNvPr>
          <p:cNvSpPr>
            <a:spLocks noGrp="1"/>
          </p:cNvSpPr>
          <p:nvPr>
            <p:ph type="body" sz="quarter" idx="40" hasCustomPrompt="1"/>
          </p:nvPr>
        </p:nvSpPr>
        <p:spPr>
          <a:xfrm>
            <a:off x="8654616" y="5276851"/>
            <a:ext cx="2965884"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16" name="Rectangle 15">
            <a:extLst>
              <a:ext uri="{FF2B5EF4-FFF2-40B4-BE49-F238E27FC236}">
                <a16:creationId xmlns:a16="http://schemas.microsoft.com/office/drawing/2014/main" id="{7B0F17A1-43E7-4CFB-901E-FE7E9EAE6F49}"/>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7" name="Date Placeholder 3">
            <a:extLst>
              <a:ext uri="{FF2B5EF4-FFF2-40B4-BE49-F238E27FC236}">
                <a16:creationId xmlns:a16="http://schemas.microsoft.com/office/drawing/2014/main" id="{78AAFC06-D704-41C9-83EB-BE333AA4E99A}"/>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6442966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evice 0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4165CD-F9B2-4A28-B13D-5B4DCB6E6EEA}"/>
              </a:ext>
            </a:extLst>
          </p:cNvPr>
          <p:cNvPicPr>
            <a:picLocks noChangeAspect="1"/>
          </p:cNvPicPr>
          <p:nvPr userDrawn="1"/>
        </p:nvPicPr>
        <p:blipFill rotWithShape="1">
          <a:blip r:embed="rId2"/>
          <a:srcRect r="929" b="779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C6F645F8-66DB-4B2E-8A2D-2D52B8526550}"/>
              </a:ext>
            </a:extLst>
          </p:cNvPr>
          <p:cNvSpPr/>
          <p:nvPr userDrawn="1"/>
        </p:nvSpPr>
        <p:spPr>
          <a:xfrm>
            <a:off x="0" y="0"/>
            <a:ext cx="12192000" cy="6858000"/>
          </a:xfrm>
          <a:prstGeom prst="rect">
            <a:avLst/>
          </a:prstGeom>
          <a:gradFill flip="none" rotWithShape="1">
            <a:gsLst>
              <a:gs pos="6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pic>
        <p:nvPicPr>
          <p:cNvPr id="14" name="Picture 13">
            <a:extLst>
              <a:ext uri="{FF2B5EF4-FFF2-40B4-BE49-F238E27FC236}">
                <a16:creationId xmlns:a16="http://schemas.microsoft.com/office/drawing/2014/main" id="{E9EF82F1-311A-4619-B29D-DB74A481A14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600" y="1073944"/>
            <a:ext cx="7691138" cy="4462462"/>
          </a:xfrm>
          <a:prstGeom prst="rect">
            <a:avLst/>
          </a:prstGeom>
        </p:spPr>
      </p:pic>
      <p:sp>
        <p:nvSpPr>
          <p:cNvPr id="4" name="Picture Placeholder 3">
            <a:extLst>
              <a:ext uri="{FF2B5EF4-FFF2-40B4-BE49-F238E27FC236}">
                <a16:creationId xmlns:a16="http://schemas.microsoft.com/office/drawing/2014/main" id="{83655864-61CC-4799-A08C-2CD337A2C804}"/>
              </a:ext>
            </a:extLst>
          </p:cNvPr>
          <p:cNvSpPr>
            <a:spLocks noGrp="1"/>
          </p:cNvSpPr>
          <p:nvPr userDrawn="1">
            <p:ph type="pic" sz="quarter" idx="25" hasCustomPrompt="1"/>
          </p:nvPr>
        </p:nvSpPr>
        <p:spPr>
          <a:xfrm>
            <a:off x="1416051" y="1597025"/>
            <a:ext cx="5048249" cy="3155950"/>
          </a:xfrm>
          <a:solidFill>
            <a:schemeClr val="bg2">
              <a:lumMod val="90000"/>
            </a:schemeClr>
          </a:solidFill>
        </p:spPr>
        <p:txBody>
          <a:bodyPr/>
          <a:lstStyle>
            <a:lvl1pPr marL="0" indent="0">
              <a:buNone/>
              <a:defRPr/>
            </a:lvl1pPr>
          </a:lstStyle>
          <a:p>
            <a:r>
              <a:rPr lang="en-US" dirty="0"/>
              <a:t>Click to insert image</a:t>
            </a:r>
          </a:p>
        </p:txBody>
      </p:sp>
      <p:sp>
        <p:nvSpPr>
          <p:cNvPr id="7" name="Picture Placeholder 17">
            <a:extLst>
              <a:ext uri="{FF2B5EF4-FFF2-40B4-BE49-F238E27FC236}">
                <a16:creationId xmlns:a16="http://schemas.microsoft.com/office/drawing/2014/main" id="{1D27512D-7E67-47B0-A05D-AE0707CA8C98}"/>
              </a:ext>
            </a:extLst>
          </p:cNvPr>
          <p:cNvSpPr>
            <a:spLocks noGrp="1"/>
          </p:cNvSpPr>
          <p:nvPr userDrawn="1">
            <p:ph type="pic" sz="quarter" idx="30" hasCustomPrompt="1"/>
          </p:nvPr>
        </p:nvSpPr>
        <p:spPr>
          <a:xfrm>
            <a:off x="7564225" y="1812918"/>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8" name="Text Placeholder 22">
            <a:extLst>
              <a:ext uri="{FF2B5EF4-FFF2-40B4-BE49-F238E27FC236}">
                <a16:creationId xmlns:a16="http://schemas.microsoft.com/office/drawing/2014/main" id="{AD6D55DF-7399-4197-8305-0AD013B92D83}"/>
              </a:ext>
            </a:extLst>
          </p:cNvPr>
          <p:cNvSpPr>
            <a:spLocks noGrp="1"/>
          </p:cNvSpPr>
          <p:nvPr userDrawn="1">
            <p:ph type="body" sz="quarter" idx="14" hasCustomPrompt="1"/>
          </p:nvPr>
        </p:nvSpPr>
        <p:spPr>
          <a:xfrm>
            <a:off x="8551794" y="1812919"/>
            <a:ext cx="3030606" cy="685800"/>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9" name="Picture Placeholder 17">
            <a:extLst>
              <a:ext uri="{FF2B5EF4-FFF2-40B4-BE49-F238E27FC236}">
                <a16:creationId xmlns:a16="http://schemas.microsoft.com/office/drawing/2014/main" id="{4D6DEB45-45B3-47C8-9845-3ED6AD7128CF}"/>
              </a:ext>
            </a:extLst>
          </p:cNvPr>
          <p:cNvSpPr>
            <a:spLocks noGrp="1"/>
          </p:cNvSpPr>
          <p:nvPr userDrawn="1">
            <p:ph type="pic" sz="quarter" idx="31" hasCustomPrompt="1"/>
          </p:nvPr>
        </p:nvSpPr>
        <p:spPr>
          <a:xfrm>
            <a:off x="7564225" y="2946392"/>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10" name="Text Placeholder 22">
            <a:extLst>
              <a:ext uri="{FF2B5EF4-FFF2-40B4-BE49-F238E27FC236}">
                <a16:creationId xmlns:a16="http://schemas.microsoft.com/office/drawing/2014/main" id="{BC7DE1BD-C76E-4AC6-8C7E-9E3BA9807268}"/>
              </a:ext>
            </a:extLst>
          </p:cNvPr>
          <p:cNvSpPr>
            <a:spLocks noGrp="1"/>
          </p:cNvSpPr>
          <p:nvPr userDrawn="1">
            <p:ph type="body" sz="quarter" idx="32" hasCustomPrompt="1"/>
          </p:nvPr>
        </p:nvSpPr>
        <p:spPr>
          <a:xfrm>
            <a:off x="8551794" y="2946393"/>
            <a:ext cx="3030606" cy="685800"/>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11" name="Picture Placeholder 17">
            <a:extLst>
              <a:ext uri="{FF2B5EF4-FFF2-40B4-BE49-F238E27FC236}">
                <a16:creationId xmlns:a16="http://schemas.microsoft.com/office/drawing/2014/main" id="{3DA6B14D-171D-40BA-8626-C145676172FB}"/>
              </a:ext>
            </a:extLst>
          </p:cNvPr>
          <p:cNvSpPr>
            <a:spLocks noGrp="1"/>
          </p:cNvSpPr>
          <p:nvPr userDrawn="1">
            <p:ph type="pic" sz="quarter" idx="33" hasCustomPrompt="1"/>
          </p:nvPr>
        </p:nvSpPr>
        <p:spPr>
          <a:xfrm>
            <a:off x="7564225" y="4101422"/>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12" name="Text Placeholder 22">
            <a:extLst>
              <a:ext uri="{FF2B5EF4-FFF2-40B4-BE49-F238E27FC236}">
                <a16:creationId xmlns:a16="http://schemas.microsoft.com/office/drawing/2014/main" id="{AC36F509-8D37-4D8A-9C73-1018E3817EAC}"/>
              </a:ext>
            </a:extLst>
          </p:cNvPr>
          <p:cNvSpPr>
            <a:spLocks noGrp="1"/>
          </p:cNvSpPr>
          <p:nvPr userDrawn="1">
            <p:ph type="body" sz="quarter" idx="34" hasCustomPrompt="1"/>
          </p:nvPr>
        </p:nvSpPr>
        <p:spPr>
          <a:xfrm>
            <a:off x="8551794" y="4101423"/>
            <a:ext cx="3030606" cy="685800"/>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21" name="Text Placeholder 5">
            <a:extLst>
              <a:ext uri="{FF2B5EF4-FFF2-40B4-BE49-F238E27FC236}">
                <a16:creationId xmlns:a16="http://schemas.microsoft.com/office/drawing/2014/main" id="{F16CDE6B-53B0-4D8A-80D5-A5B1A3C591F6}"/>
              </a:ext>
            </a:extLst>
          </p:cNvPr>
          <p:cNvSpPr>
            <a:spLocks noGrp="1"/>
          </p:cNvSpPr>
          <p:nvPr>
            <p:ph type="body" sz="quarter" idx="37" hasCustomPrompt="1"/>
          </p:nvPr>
        </p:nvSpPr>
        <p:spPr>
          <a:xfrm>
            <a:off x="7010400" y="231769"/>
            <a:ext cx="4940300" cy="904875"/>
          </a:xfrm>
        </p:spPr>
        <p:txBody>
          <a:bodyPr>
            <a:normAutofit/>
          </a:bodyPr>
          <a:lstStyle>
            <a:lvl1pPr marL="0" indent="0">
              <a:buNone/>
              <a:defRPr sz="4600" b="0" cap="all" baseline="0">
                <a:latin typeface="Gilmer Light" panose="020B0604020202020204" charset="0"/>
              </a:defRPr>
            </a:lvl1pPr>
          </a:lstStyle>
          <a:p>
            <a:pPr lvl="0"/>
            <a:r>
              <a:rPr lang="en-US" dirty="0"/>
              <a:t>Content title</a:t>
            </a:r>
          </a:p>
        </p:txBody>
      </p:sp>
      <p:sp>
        <p:nvSpPr>
          <p:cNvPr id="22" name="Rectangle 21">
            <a:extLst>
              <a:ext uri="{FF2B5EF4-FFF2-40B4-BE49-F238E27FC236}">
                <a16:creationId xmlns:a16="http://schemas.microsoft.com/office/drawing/2014/main" id="{C4A2420E-CF48-4310-97E0-22B6921675EE}"/>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4" name="Date Placeholder 3">
            <a:extLst>
              <a:ext uri="{FF2B5EF4-FFF2-40B4-BE49-F238E27FC236}">
                <a16:creationId xmlns:a16="http://schemas.microsoft.com/office/drawing/2014/main" id="{67A932F1-1F5D-4F9B-B1E3-A9DDA031178B}"/>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14014352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vice 03">
    <p:spTree>
      <p:nvGrpSpPr>
        <p:cNvPr id="1" name=""/>
        <p:cNvGrpSpPr/>
        <p:nvPr/>
      </p:nvGrpSpPr>
      <p:grpSpPr>
        <a:xfrm>
          <a:off x="0" y="0"/>
          <a:ext cx="0" cy="0"/>
          <a:chOff x="0" y="0"/>
          <a:chExt cx="0" cy="0"/>
        </a:xfrm>
      </p:grpSpPr>
      <p:sp>
        <p:nvSpPr>
          <p:cNvPr id="41" name="Picture Placeholder 17">
            <a:extLst>
              <a:ext uri="{FF2B5EF4-FFF2-40B4-BE49-F238E27FC236}">
                <a16:creationId xmlns:a16="http://schemas.microsoft.com/office/drawing/2014/main" id="{BAE9A76C-297A-4D30-A1CB-99A04CD9834A}"/>
              </a:ext>
            </a:extLst>
          </p:cNvPr>
          <p:cNvSpPr>
            <a:spLocks noGrp="1"/>
          </p:cNvSpPr>
          <p:nvPr userDrawn="1">
            <p:ph type="pic" sz="quarter" idx="30" hasCustomPrompt="1"/>
          </p:nvPr>
        </p:nvSpPr>
        <p:spPr>
          <a:xfrm>
            <a:off x="625592" y="1609857"/>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2" name="Text Placeholder 22">
            <a:extLst>
              <a:ext uri="{FF2B5EF4-FFF2-40B4-BE49-F238E27FC236}">
                <a16:creationId xmlns:a16="http://schemas.microsoft.com/office/drawing/2014/main" id="{9B7ECB65-C740-439F-89B0-D571B0D7BEEF}"/>
              </a:ext>
            </a:extLst>
          </p:cNvPr>
          <p:cNvSpPr>
            <a:spLocks noGrp="1"/>
          </p:cNvSpPr>
          <p:nvPr userDrawn="1">
            <p:ph type="body" sz="quarter" idx="14" hasCustomPrompt="1"/>
          </p:nvPr>
        </p:nvSpPr>
        <p:spPr>
          <a:xfrm>
            <a:off x="1613161" y="1609858"/>
            <a:ext cx="3568439" cy="685800"/>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3" name="Picture Placeholder 17">
            <a:extLst>
              <a:ext uri="{FF2B5EF4-FFF2-40B4-BE49-F238E27FC236}">
                <a16:creationId xmlns:a16="http://schemas.microsoft.com/office/drawing/2014/main" id="{27E16816-1966-4B58-9303-D918C1CC17F5}"/>
              </a:ext>
            </a:extLst>
          </p:cNvPr>
          <p:cNvSpPr>
            <a:spLocks noGrp="1"/>
          </p:cNvSpPr>
          <p:nvPr userDrawn="1">
            <p:ph type="pic" sz="quarter" idx="31" hasCustomPrompt="1"/>
          </p:nvPr>
        </p:nvSpPr>
        <p:spPr>
          <a:xfrm>
            <a:off x="625592" y="2743331"/>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4" name="Text Placeholder 22">
            <a:extLst>
              <a:ext uri="{FF2B5EF4-FFF2-40B4-BE49-F238E27FC236}">
                <a16:creationId xmlns:a16="http://schemas.microsoft.com/office/drawing/2014/main" id="{5345DBF1-6407-42CA-8D7B-DC827CAFC21C}"/>
              </a:ext>
            </a:extLst>
          </p:cNvPr>
          <p:cNvSpPr>
            <a:spLocks noGrp="1"/>
          </p:cNvSpPr>
          <p:nvPr userDrawn="1">
            <p:ph type="body" sz="quarter" idx="32" hasCustomPrompt="1"/>
          </p:nvPr>
        </p:nvSpPr>
        <p:spPr>
          <a:xfrm>
            <a:off x="1613161" y="2743332"/>
            <a:ext cx="3568439" cy="685800"/>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5" name="Picture Placeholder 17">
            <a:extLst>
              <a:ext uri="{FF2B5EF4-FFF2-40B4-BE49-F238E27FC236}">
                <a16:creationId xmlns:a16="http://schemas.microsoft.com/office/drawing/2014/main" id="{754BA5E9-4967-4BCD-B9AF-E7274924334A}"/>
              </a:ext>
            </a:extLst>
          </p:cNvPr>
          <p:cNvSpPr>
            <a:spLocks noGrp="1"/>
          </p:cNvSpPr>
          <p:nvPr userDrawn="1">
            <p:ph type="pic" sz="quarter" idx="33" hasCustomPrompt="1"/>
          </p:nvPr>
        </p:nvSpPr>
        <p:spPr>
          <a:xfrm>
            <a:off x="625592" y="3898361"/>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6" name="Text Placeholder 22">
            <a:extLst>
              <a:ext uri="{FF2B5EF4-FFF2-40B4-BE49-F238E27FC236}">
                <a16:creationId xmlns:a16="http://schemas.microsoft.com/office/drawing/2014/main" id="{DE286330-18EC-4DCE-9C7F-5E01CBDF516A}"/>
              </a:ext>
            </a:extLst>
          </p:cNvPr>
          <p:cNvSpPr>
            <a:spLocks noGrp="1"/>
          </p:cNvSpPr>
          <p:nvPr userDrawn="1">
            <p:ph type="body" sz="quarter" idx="34" hasCustomPrompt="1"/>
          </p:nvPr>
        </p:nvSpPr>
        <p:spPr>
          <a:xfrm>
            <a:off x="1613161" y="3898362"/>
            <a:ext cx="3568439" cy="685800"/>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pic>
        <p:nvPicPr>
          <p:cNvPr id="15" name="Picture 14">
            <a:extLst>
              <a:ext uri="{FF2B5EF4-FFF2-40B4-BE49-F238E27FC236}">
                <a16:creationId xmlns:a16="http://schemas.microsoft.com/office/drawing/2014/main" id="{E855CB99-CBFD-42B3-AB94-B4ACBBC5E0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27760" y="1197769"/>
            <a:ext cx="7691138" cy="4462462"/>
          </a:xfrm>
          <a:prstGeom prst="rect">
            <a:avLst/>
          </a:prstGeom>
        </p:spPr>
      </p:pic>
      <p:sp>
        <p:nvSpPr>
          <p:cNvPr id="16" name="Picture Placeholder 3">
            <a:extLst>
              <a:ext uri="{FF2B5EF4-FFF2-40B4-BE49-F238E27FC236}">
                <a16:creationId xmlns:a16="http://schemas.microsoft.com/office/drawing/2014/main" id="{4F788BA0-D855-4057-92AD-79707C829EFD}"/>
              </a:ext>
            </a:extLst>
          </p:cNvPr>
          <p:cNvSpPr>
            <a:spLocks noGrp="1"/>
          </p:cNvSpPr>
          <p:nvPr>
            <p:ph type="pic" sz="quarter" idx="25" hasCustomPrompt="1"/>
          </p:nvPr>
        </p:nvSpPr>
        <p:spPr>
          <a:xfrm>
            <a:off x="6015211" y="1720850"/>
            <a:ext cx="5048249" cy="3155950"/>
          </a:xfrm>
          <a:solidFill>
            <a:schemeClr val="bg2">
              <a:lumMod val="90000"/>
            </a:schemeClr>
          </a:solidFill>
        </p:spPr>
        <p:txBody>
          <a:bodyPr/>
          <a:lstStyle>
            <a:lvl1pPr marL="0" indent="0">
              <a:buNone/>
              <a:defRPr/>
            </a:lvl1pPr>
          </a:lstStyle>
          <a:p>
            <a:r>
              <a:rPr lang="en-US" dirty="0"/>
              <a:t>Click to insert image</a:t>
            </a:r>
          </a:p>
        </p:txBody>
      </p:sp>
      <p:sp>
        <p:nvSpPr>
          <p:cNvPr id="18" name="Text Placeholder 5">
            <a:extLst>
              <a:ext uri="{FF2B5EF4-FFF2-40B4-BE49-F238E27FC236}">
                <a16:creationId xmlns:a16="http://schemas.microsoft.com/office/drawing/2014/main" id="{BC713EB3-44BB-4968-9FC9-486795259666}"/>
              </a:ext>
            </a:extLst>
          </p:cNvPr>
          <p:cNvSpPr>
            <a:spLocks noGrp="1"/>
          </p:cNvSpPr>
          <p:nvPr>
            <p:ph type="body" sz="quarter" idx="37" hasCustomPrompt="1"/>
          </p:nvPr>
        </p:nvSpPr>
        <p:spPr>
          <a:xfrm>
            <a:off x="241300" y="235752"/>
            <a:ext cx="4940300" cy="904875"/>
          </a:xfrm>
        </p:spPr>
        <p:txBody>
          <a:bodyPr>
            <a:normAutofit/>
          </a:bodyPr>
          <a:lstStyle>
            <a:lvl1pPr marL="0" indent="0">
              <a:buNone/>
              <a:defRPr sz="4600" b="0" cap="all" baseline="0">
                <a:latin typeface="Gilmer Light" panose="020B0604020202020204" charset="0"/>
              </a:defRPr>
            </a:lvl1pPr>
          </a:lstStyle>
          <a:p>
            <a:pPr lvl="0"/>
            <a:r>
              <a:rPr lang="en-US" dirty="0"/>
              <a:t>Content title</a:t>
            </a:r>
          </a:p>
        </p:txBody>
      </p:sp>
      <p:sp>
        <p:nvSpPr>
          <p:cNvPr id="19" name="Rectangle 18">
            <a:extLst>
              <a:ext uri="{FF2B5EF4-FFF2-40B4-BE49-F238E27FC236}">
                <a16:creationId xmlns:a16="http://schemas.microsoft.com/office/drawing/2014/main" id="{9512022B-CCE1-4E37-9190-9C0FE348CDDE}"/>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0" name="Date Placeholder 3">
            <a:extLst>
              <a:ext uri="{FF2B5EF4-FFF2-40B4-BE49-F238E27FC236}">
                <a16:creationId xmlns:a16="http://schemas.microsoft.com/office/drawing/2014/main" id="{EF56B9B8-D607-48DA-874F-BB5B3F49AC02}"/>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22129218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evice 0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CAF2844-645C-4653-9880-F052D0F624B3}"/>
              </a:ext>
            </a:extLst>
          </p:cNvPr>
          <p:cNvSpPr/>
          <p:nvPr userDrawn="1"/>
        </p:nvSpPr>
        <p:spPr>
          <a:xfrm>
            <a:off x="0" y="2340"/>
            <a:ext cx="12192000" cy="343618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9" name="Text Placeholder 2">
            <a:extLst>
              <a:ext uri="{FF2B5EF4-FFF2-40B4-BE49-F238E27FC236}">
                <a16:creationId xmlns:a16="http://schemas.microsoft.com/office/drawing/2014/main" id="{F6AB9483-625C-4C0A-BB4E-0C624ED8CCBC}"/>
              </a:ext>
            </a:extLst>
          </p:cNvPr>
          <p:cNvSpPr>
            <a:spLocks noGrp="1"/>
          </p:cNvSpPr>
          <p:nvPr>
            <p:ph type="body" sz="quarter" idx="35" hasCustomPrompt="1"/>
          </p:nvPr>
        </p:nvSpPr>
        <p:spPr>
          <a:xfrm>
            <a:off x="7010400" y="657224"/>
            <a:ext cx="3657600" cy="304800"/>
          </a:xfrm>
        </p:spPr>
        <p:txBody>
          <a:bodyPr>
            <a:noAutofit/>
          </a:bodyPr>
          <a:lstStyle>
            <a:lvl1pPr marL="0" indent="0">
              <a:buNone/>
              <a:defRPr sz="1600" b="1" cap="all" baseline="0">
                <a:solidFill>
                  <a:schemeClr val="accent3"/>
                </a:solidFill>
              </a:defRPr>
            </a:lvl1pPr>
          </a:lstStyle>
          <a:p>
            <a:pPr lvl="0"/>
            <a:r>
              <a:rPr lang="en-US" dirty="0"/>
              <a:t>Click to insert content title</a:t>
            </a:r>
          </a:p>
        </p:txBody>
      </p:sp>
      <p:sp>
        <p:nvSpPr>
          <p:cNvPr id="30" name="Text Placeholder 5">
            <a:extLst>
              <a:ext uri="{FF2B5EF4-FFF2-40B4-BE49-F238E27FC236}">
                <a16:creationId xmlns:a16="http://schemas.microsoft.com/office/drawing/2014/main" id="{07381F65-D5F1-438E-9783-8CE0AFBAFAAE}"/>
              </a:ext>
            </a:extLst>
          </p:cNvPr>
          <p:cNvSpPr>
            <a:spLocks noGrp="1"/>
          </p:cNvSpPr>
          <p:nvPr>
            <p:ph type="body" sz="quarter" idx="36" hasCustomPrompt="1"/>
          </p:nvPr>
        </p:nvSpPr>
        <p:spPr>
          <a:xfrm>
            <a:off x="7010400" y="978816"/>
            <a:ext cx="4572000" cy="1535784"/>
          </a:xfrm>
        </p:spPr>
        <p:txBody>
          <a:bodyPr>
            <a:normAutofit/>
          </a:bodyPr>
          <a:lstStyle>
            <a:lvl1pPr marL="0" indent="0">
              <a:buNone/>
              <a:defRPr sz="4600" b="0" cap="all" baseline="0">
                <a:solidFill>
                  <a:schemeClr val="accent1"/>
                </a:solidFill>
                <a:latin typeface="Gilmer Light" panose="020B0604020202020204" charset="0"/>
              </a:defRPr>
            </a:lvl1pPr>
          </a:lstStyle>
          <a:p>
            <a:pPr lvl="0"/>
            <a:r>
              <a:rPr lang="en-US" dirty="0"/>
              <a:t>Device 05 icons</a:t>
            </a:r>
          </a:p>
        </p:txBody>
      </p:sp>
      <p:pic>
        <p:nvPicPr>
          <p:cNvPr id="16" name="Picture 15">
            <a:extLst>
              <a:ext uri="{FF2B5EF4-FFF2-40B4-BE49-F238E27FC236}">
                <a16:creationId xmlns:a16="http://schemas.microsoft.com/office/drawing/2014/main" id="{CC5A7006-3EA1-4B03-BB4C-692A885A04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0295" y="608225"/>
            <a:ext cx="6381622" cy="5563975"/>
          </a:xfrm>
          <a:prstGeom prst="rect">
            <a:avLst/>
          </a:prstGeom>
        </p:spPr>
      </p:pic>
      <p:sp>
        <p:nvSpPr>
          <p:cNvPr id="4" name="Picture Placeholder 3">
            <a:extLst>
              <a:ext uri="{FF2B5EF4-FFF2-40B4-BE49-F238E27FC236}">
                <a16:creationId xmlns:a16="http://schemas.microsoft.com/office/drawing/2014/main" id="{83655864-61CC-4799-A08C-2CD337A2C804}"/>
              </a:ext>
            </a:extLst>
          </p:cNvPr>
          <p:cNvSpPr>
            <a:spLocks noGrp="1"/>
          </p:cNvSpPr>
          <p:nvPr userDrawn="1">
            <p:ph type="pic" sz="quarter" idx="25" hasCustomPrompt="1"/>
          </p:nvPr>
        </p:nvSpPr>
        <p:spPr>
          <a:xfrm>
            <a:off x="574649" y="937259"/>
            <a:ext cx="5793878" cy="3288428"/>
          </a:xfrm>
          <a:solidFill>
            <a:schemeClr val="bg2">
              <a:lumMod val="90000"/>
            </a:schemeClr>
          </a:solidFill>
        </p:spPr>
        <p:txBody>
          <a:bodyPr/>
          <a:lstStyle>
            <a:lvl1pPr marL="0" indent="0">
              <a:buNone/>
              <a:defRPr/>
            </a:lvl1pPr>
          </a:lstStyle>
          <a:p>
            <a:r>
              <a:rPr lang="en-US" dirty="0"/>
              <a:t>Click to insert image</a:t>
            </a:r>
          </a:p>
        </p:txBody>
      </p:sp>
      <p:sp>
        <p:nvSpPr>
          <p:cNvPr id="17" name="Picture Placeholder 17">
            <a:extLst>
              <a:ext uri="{FF2B5EF4-FFF2-40B4-BE49-F238E27FC236}">
                <a16:creationId xmlns:a16="http://schemas.microsoft.com/office/drawing/2014/main" id="{4D77EF99-D299-49B0-8515-AED8514DE266}"/>
              </a:ext>
            </a:extLst>
          </p:cNvPr>
          <p:cNvSpPr>
            <a:spLocks noGrp="1"/>
          </p:cNvSpPr>
          <p:nvPr>
            <p:ph type="pic" sz="quarter" idx="30" hasCustomPrompt="1"/>
          </p:nvPr>
        </p:nvSpPr>
        <p:spPr>
          <a:xfrm>
            <a:off x="7484148" y="3540795"/>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18" name="Text Placeholder 22">
            <a:extLst>
              <a:ext uri="{FF2B5EF4-FFF2-40B4-BE49-F238E27FC236}">
                <a16:creationId xmlns:a16="http://schemas.microsoft.com/office/drawing/2014/main" id="{1A7FC735-F0F8-49DD-8297-2A2668D21FFB}"/>
              </a:ext>
            </a:extLst>
          </p:cNvPr>
          <p:cNvSpPr>
            <a:spLocks noGrp="1"/>
          </p:cNvSpPr>
          <p:nvPr>
            <p:ph type="body" sz="quarter" idx="14" hasCustomPrompt="1"/>
          </p:nvPr>
        </p:nvSpPr>
        <p:spPr>
          <a:xfrm>
            <a:off x="8471717" y="3540795"/>
            <a:ext cx="2439475"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19" name="Picture Placeholder 17">
            <a:extLst>
              <a:ext uri="{FF2B5EF4-FFF2-40B4-BE49-F238E27FC236}">
                <a16:creationId xmlns:a16="http://schemas.microsoft.com/office/drawing/2014/main" id="{F5242934-17E9-46AC-9A4C-00BF13248658}"/>
              </a:ext>
            </a:extLst>
          </p:cNvPr>
          <p:cNvSpPr>
            <a:spLocks noGrp="1"/>
          </p:cNvSpPr>
          <p:nvPr>
            <p:ph type="pic" sz="quarter" idx="31" hasCustomPrompt="1"/>
          </p:nvPr>
        </p:nvSpPr>
        <p:spPr>
          <a:xfrm>
            <a:off x="7484148" y="4421347"/>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20" name="Text Placeholder 22">
            <a:extLst>
              <a:ext uri="{FF2B5EF4-FFF2-40B4-BE49-F238E27FC236}">
                <a16:creationId xmlns:a16="http://schemas.microsoft.com/office/drawing/2014/main" id="{D9966BE3-60F8-4EDD-80C8-03BA3EC8D1F4}"/>
              </a:ext>
            </a:extLst>
          </p:cNvPr>
          <p:cNvSpPr>
            <a:spLocks noGrp="1"/>
          </p:cNvSpPr>
          <p:nvPr>
            <p:ph type="body" sz="quarter" idx="32" hasCustomPrompt="1"/>
          </p:nvPr>
        </p:nvSpPr>
        <p:spPr>
          <a:xfrm>
            <a:off x="8471717" y="4421347"/>
            <a:ext cx="2439475"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21" name="Picture Placeholder 17">
            <a:extLst>
              <a:ext uri="{FF2B5EF4-FFF2-40B4-BE49-F238E27FC236}">
                <a16:creationId xmlns:a16="http://schemas.microsoft.com/office/drawing/2014/main" id="{672B3C4F-3465-466A-8671-615FFA1EF908}"/>
              </a:ext>
            </a:extLst>
          </p:cNvPr>
          <p:cNvSpPr>
            <a:spLocks noGrp="1"/>
          </p:cNvSpPr>
          <p:nvPr>
            <p:ph type="pic" sz="quarter" idx="33" hasCustomPrompt="1"/>
          </p:nvPr>
        </p:nvSpPr>
        <p:spPr>
          <a:xfrm>
            <a:off x="7484148" y="5323457"/>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22" name="Text Placeholder 22">
            <a:extLst>
              <a:ext uri="{FF2B5EF4-FFF2-40B4-BE49-F238E27FC236}">
                <a16:creationId xmlns:a16="http://schemas.microsoft.com/office/drawing/2014/main" id="{563FB0AB-7B87-4806-B437-73564915B645}"/>
              </a:ext>
            </a:extLst>
          </p:cNvPr>
          <p:cNvSpPr>
            <a:spLocks noGrp="1"/>
          </p:cNvSpPr>
          <p:nvPr>
            <p:ph type="body" sz="quarter" idx="34" hasCustomPrompt="1"/>
          </p:nvPr>
        </p:nvSpPr>
        <p:spPr>
          <a:xfrm>
            <a:off x="8471717" y="5323457"/>
            <a:ext cx="2439475"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25" name="Rectangle 24">
            <a:extLst>
              <a:ext uri="{FF2B5EF4-FFF2-40B4-BE49-F238E27FC236}">
                <a16:creationId xmlns:a16="http://schemas.microsoft.com/office/drawing/2014/main" id="{0DA24978-A546-46F7-8502-1A371BE67EC9}"/>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6" name="Date Placeholder 3">
            <a:extLst>
              <a:ext uri="{FF2B5EF4-FFF2-40B4-BE49-F238E27FC236}">
                <a16:creationId xmlns:a16="http://schemas.microsoft.com/office/drawing/2014/main" id="{841A230B-3FE2-47D5-B86F-EF24A709B76F}"/>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9124064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evice 06">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4165CD-F9B2-4A28-B13D-5B4DCB6E6EEA}"/>
              </a:ext>
            </a:extLst>
          </p:cNvPr>
          <p:cNvPicPr>
            <a:picLocks noChangeAspect="1"/>
          </p:cNvPicPr>
          <p:nvPr userDrawn="1"/>
        </p:nvPicPr>
        <p:blipFill rotWithShape="1">
          <a:blip r:embed="rId2"/>
          <a:srcRect r="929" b="779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C6F645F8-66DB-4B2E-8A2D-2D52B8526550}"/>
              </a:ext>
            </a:extLst>
          </p:cNvPr>
          <p:cNvSpPr/>
          <p:nvPr userDrawn="1"/>
        </p:nvSpPr>
        <p:spPr>
          <a:xfrm>
            <a:off x="0" y="0"/>
            <a:ext cx="12192000" cy="6858000"/>
          </a:xfrm>
          <a:prstGeom prst="rect">
            <a:avLst/>
          </a:prstGeom>
          <a:gradFill flip="none" rotWithShape="1">
            <a:gsLst>
              <a:gs pos="6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9" name="Picture Placeholder 17">
            <a:extLst>
              <a:ext uri="{FF2B5EF4-FFF2-40B4-BE49-F238E27FC236}">
                <a16:creationId xmlns:a16="http://schemas.microsoft.com/office/drawing/2014/main" id="{4D6DEB45-45B3-47C8-9845-3ED6AD7128CF}"/>
              </a:ext>
            </a:extLst>
          </p:cNvPr>
          <p:cNvSpPr>
            <a:spLocks noGrp="1"/>
          </p:cNvSpPr>
          <p:nvPr userDrawn="1">
            <p:ph type="pic" sz="quarter" idx="31" hasCustomPrompt="1"/>
          </p:nvPr>
        </p:nvSpPr>
        <p:spPr>
          <a:xfrm>
            <a:off x="7592679" y="242401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10" name="Text Placeholder 22">
            <a:extLst>
              <a:ext uri="{FF2B5EF4-FFF2-40B4-BE49-F238E27FC236}">
                <a16:creationId xmlns:a16="http://schemas.microsoft.com/office/drawing/2014/main" id="{BC7DE1BD-C76E-4AC6-8C7E-9E3BA9807268}"/>
              </a:ext>
            </a:extLst>
          </p:cNvPr>
          <p:cNvSpPr>
            <a:spLocks noGrp="1"/>
          </p:cNvSpPr>
          <p:nvPr userDrawn="1">
            <p:ph type="body" sz="quarter" idx="32" hasCustomPrompt="1"/>
          </p:nvPr>
        </p:nvSpPr>
        <p:spPr>
          <a:xfrm>
            <a:off x="8580248" y="2424011"/>
            <a:ext cx="2439475"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11" name="Picture Placeholder 17">
            <a:extLst>
              <a:ext uri="{FF2B5EF4-FFF2-40B4-BE49-F238E27FC236}">
                <a16:creationId xmlns:a16="http://schemas.microsoft.com/office/drawing/2014/main" id="{3DA6B14D-171D-40BA-8626-C145676172FB}"/>
              </a:ext>
            </a:extLst>
          </p:cNvPr>
          <p:cNvSpPr>
            <a:spLocks noGrp="1"/>
          </p:cNvSpPr>
          <p:nvPr userDrawn="1">
            <p:ph type="pic" sz="quarter" idx="33" hasCustomPrompt="1"/>
          </p:nvPr>
        </p:nvSpPr>
        <p:spPr>
          <a:xfrm>
            <a:off x="7592679" y="357904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12" name="Text Placeholder 22">
            <a:extLst>
              <a:ext uri="{FF2B5EF4-FFF2-40B4-BE49-F238E27FC236}">
                <a16:creationId xmlns:a16="http://schemas.microsoft.com/office/drawing/2014/main" id="{AC36F509-8D37-4D8A-9C73-1018E3817EAC}"/>
              </a:ext>
            </a:extLst>
          </p:cNvPr>
          <p:cNvSpPr>
            <a:spLocks noGrp="1"/>
          </p:cNvSpPr>
          <p:nvPr userDrawn="1">
            <p:ph type="body" sz="quarter" idx="34" hasCustomPrompt="1"/>
          </p:nvPr>
        </p:nvSpPr>
        <p:spPr>
          <a:xfrm>
            <a:off x="8580248" y="3579041"/>
            <a:ext cx="2439475"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pic>
        <p:nvPicPr>
          <p:cNvPr id="21" name="Picture 20">
            <a:extLst>
              <a:ext uri="{FF2B5EF4-FFF2-40B4-BE49-F238E27FC236}">
                <a16:creationId xmlns:a16="http://schemas.microsoft.com/office/drawing/2014/main" id="{E5C90498-F71E-4B91-8D06-FEE326C91C3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76041" y="1004509"/>
            <a:ext cx="5815705" cy="5070566"/>
          </a:xfrm>
          <a:prstGeom prst="rect">
            <a:avLst/>
          </a:prstGeom>
        </p:spPr>
      </p:pic>
      <p:sp>
        <p:nvSpPr>
          <p:cNvPr id="22" name="Picture Placeholder 3">
            <a:extLst>
              <a:ext uri="{FF2B5EF4-FFF2-40B4-BE49-F238E27FC236}">
                <a16:creationId xmlns:a16="http://schemas.microsoft.com/office/drawing/2014/main" id="{40A698DA-0C88-4516-B798-8D7C705BDAAF}"/>
              </a:ext>
            </a:extLst>
          </p:cNvPr>
          <p:cNvSpPr>
            <a:spLocks noGrp="1"/>
          </p:cNvSpPr>
          <p:nvPr>
            <p:ph type="pic" sz="quarter" idx="25" hasCustomPrompt="1"/>
          </p:nvPr>
        </p:nvSpPr>
        <p:spPr>
          <a:xfrm>
            <a:off x="894944" y="1295400"/>
            <a:ext cx="5345805" cy="3034955"/>
          </a:xfrm>
          <a:solidFill>
            <a:schemeClr val="bg2">
              <a:lumMod val="90000"/>
            </a:schemeClr>
          </a:solidFill>
        </p:spPr>
        <p:txBody>
          <a:bodyPr/>
          <a:lstStyle>
            <a:lvl1pPr marL="0" indent="0">
              <a:buNone/>
              <a:defRPr/>
            </a:lvl1pPr>
          </a:lstStyle>
          <a:p>
            <a:r>
              <a:rPr lang="en-US" dirty="0"/>
              <a:t>Click to insert image</a:t>
            </a:r>
          </a:p>
        </p:txBody>
      </p:sp>
      <p:sp>
        <p:nvSpPr>
          <p:cNvPr id="24" name="Picture Placeholder 17">
            <a:extLst>
              <a:ext uri="{FF2B5EF4-FFF2-40B4-BE49-F238E27FC236}">
                <a16:creationId xmlns:a16="http://schemas.microsoft.com/office/drawing/2014/main" id="{CDA60D3F-EB1D-48A9-8F68-739462345148}"/>
              </a:ext>
            </a:extLst>
          </p:cNvPr>
          <p:cNvSpPr>
            <a:spLocks noGrp="1"/>
          </p:cNvSpPr>
          <p:nvPr>
            <p:ph type="pic" sz="quarter" idx="35" hasCustomPrompt="1"/>
          </p:nvPr>
        </p:nvSpPr>
        <p:spPr>
          <a:xfrm>
            <a:off x="7601901" y="4734069"/>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25" name="Text Placeholder 22">
            <a:extLst>
              <a:ext uri="{FF2B5EF4-FFF2-40B4-BE49-F238E27FC236}">
                <a16:creationId xmlns:a16="http://schemas.microsoft.com/office/drawing/2014/main" id="{EADF60D0-B67C-48B9-9F7E-93CF25515C82}"/>
              </a:ext>
            </a:extLst>
          </p:cNvPr>
          <p:cNvSpPr>
            <a:spLocks noGrp="1"/>
          </p:cNvSpPr>
          <p:nvPr>
            <p:ph type="body" sz="quarter" idx="36" hasCustomPrompt="1"/>
          </p:nvPr>
        </p:nvSpPr>
        <p:spPr>
          <a:xfrm>
            <a:off x="8589470" y="4734070"/>
            <a:ext cx="2439475"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26" name="Text Placeholder 5">
            <a:extLst>
              <a:ext uri="{FF2B5EF4-FFF2-40B4-BE49-F238E27FC236}">
                <a16:creationId xmlns:a16="http://schemas.microsoft.com/office/drawing/2014/main" id="{BBA400FC-986B-4731-BCDC-E021A0A67CB7}"/>
              </a:ext>
            </a:extLst>
          </p:cNvPr>
          <p:cNvSpPr>
            <a:spLocks noGrp="1"/>
          </p:cNvSpPr>
          <p:nvPr>
            <p:ph type="body" sz="quarter" idx="37" hasCustomPrompt="1"/>
          </p:nvPr>
        </p:nvSpPr>
        <p:spPr>
          <a:xfrm>
            <a:off x="7010400" y="236617"/>
            <a:ext cx="4572000" cy="1535784"/>
          </a:xfrm>
        </p:spPr>
        <p:txBody>
          <a:bodyPr>
            <a:normAutofit/>
          </a:bodyPr>
          <a:lstStyle>
            <a:lvl1pPr marL="0" indent="0">
              <a:buNone/>
              <a:defRPr sz="4600" b="0" cap="all" baseline="0">
                <a:solidFill>
                  <a:schemeClr val="accent1"/>
                </a:solidFill>
                <a:latin typeface="Gilmer Light" panose="020B0604020202020204" charset="0"/>
              </a:defRPr>
            </a:lvl1pPr>
          </a:lstStyle>
          <a:p>
            <a:pPr lvl="0"/>
            <a:r>
              <a:rPr lang="en-US" dirty="0"/>
              <a:t>Device 05 icons</a:t>
            </a:r>
          </a:p>
        </p:txBody>
      </p:sp>
      <p:sp>
        <p:nvSpPr>
          <p:cNvPr id="27" name="Rectangle 26">
            <a:extLst>
              <a:ext uri="{FF2B5EF4-FFF2-40B4-BE49-F238E27FC236}">
                <a16:creationId xmlns:a16="http://schemas.microsoft.com/office/drawing/2014/main" id="{5F3DE1D0-FE9D-41B9-8186-C29779AFF4AE}"/>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8" name="Date Placeholder 3">
            <a:extLst>
              <a:ext uri="{FF2B5EF4-FFF2-40B4-BE49-F238E27FC236}">
                <a16:creationId xmlns:a16="http://schemas.microsoft.com/office/drawing/2014/main" id="{391564E3-5D59-4463-8AA3-F6E43C7A241B}"/>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2826772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CE7771-89C8-5167-E407-5C3913AFA76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BDE6FE8-FE4D-19C0-022C-FFE236B9964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C6FC1E-3783-729B-6EF4-CCDC8EF52B2C}"/>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02/05/2025</a:t>
            </a:fld>
            <a:endParaRPr lang="en-GB"/>
          </a:p>
        </p:txBody>
      </p:sp>
      <p:sp>
        <p:nvSpPr>
          <p:cNvPr id="5" name="Footer Placeholder 4">
            <a:extLst>
              <a:ext uri="{FF2B5EF4-FFF2-40B4-BE49-F238E27FC236}">
                <a16:creationId xmlns:a16="http://schemas.microsoft.com/office/drawing/2014/main" id="{126AD720-CBE1-1445-3949-4D453FCBB18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536E7FE-606B-2409-C42E-39568968B81B}"/>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37990656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vice 07">
    <p:spTree>
      <p:nvGrpSpPr>
        <p:cNvPr id="1" name=""/>
        <p:cNvGrpSpPr/>
        <p:nvPr/>
      </p:nvGrpSpPr>
      <p:grpSpPr>
        <a:xfrm>
          <a:off x="0" y="0"/>
          <a:ext cx="0" cy="0"/>
          <a:chOff x="0" y="0"/>
          <a:chExt cx="0" cy="0"/>
        </a:xfrm>
      </p:grpSpPr>
      <p:sp>
        <p:nvSpPr>
          <p:cNvPr id="43" name="Picture Placeholder 17">
            <a:extLst>
              <a:ext uri="{FF2B5EF4-FFF2-40B4-BE49-F238E27FC236}">
                <a16:creationId xmlns:a16="http://schemas.microsoft.com/office/drawing/2014/main" id="{27E16816-1966-4B58-9303-D918C1CC17F5}"/>
              </a:ext>
            </a:extLst>
          </p:cNvPr>
          <p:cNvSpPr>
            <a:spLocks noGrp="1"/>
          </p:cNvSpPr>
          <p:nvPr userDrawn="1">
            <p:ph type="pic" sz="quarter" idx="31" hasCustomPrompt="1"/>
          </p:nvPr>
        </p:nvSpPr>
        <p:spPr>
          <a:xfrm>
            <a:off x="625592" y="2270363"/>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4" name="Text Placeholder 22">
            <a:extLst>
              <a:ext uri="{FF2B5EF4-FFF2-40B4-BE49-F238E27FC236}">
                <a16:creationId xmlns:a16="http://schemas.microsoft.com/office/drawing/2014/main" id="{5345DBF1-6407-42CA-8D7B-DC827CAFC21C}"/>
              </a:ext>
            </a:extLst>
          </p:cNvPr>
          <p:cNvSpPr>
            <a:spLocks noGrp="1"/>
          </p:cNvSpPr>
          <p:nvPr userDrawn="1">
            <p:ph type="body" sz="quarter" idx="32" hasCustomPrompt="1"/>
          </p:nvPr>
        </p:nvSpPr>
        <p:spPr>
          <a:xfrm>
            <a:off x="1613161" y="2270364"/>
            <a:ext cx="3568439" cy="685800"/>
          </a:xfrm>
        </p:spPr>
        <p:txBody>
          <a:bodyPr>
            <a:noAutofit/>
          </a:bodyPr>
          <a:lstStyle>
            <a:lvl1pPr marL="0" indent="0" algn="l">
              <a:buNone/>
              <a:defRPr sz="1200" b="0">
                <a:solidFill>
                  <a:schemeClr val="accent6"/>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5" name="Picture Placeholder 17">
            <a:extLst>
              <a:ext uri="{FF2B5EF4-FFF2-40B4-BE49-F238E27FC236}">
                <a16:creationId xmlns:a16="http://schemas.microsoft.com/office/drawing/2014/main" id="{754BA5E9-4967-4BCD-B9AF-E7274924334A}"/>
              </a:ext>
            </a:extLst>
          </p:cNvPr>
          <p:cNvSpPr>
            <a:spLocks noGrp="1"/>
          </p:cNvSpPr>
          <p:nvPr userDrawn="1">
            <p:ph type="pic" sz="quarter" idx="33" hasCustomPrompt="1"/>
          </p:nvPr>
        </p:nvSpPr>
        <p:spPr>
          <a:xfrm>
            <a:off x="625592" y="3425393"/>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6" name="Text Placeholder 22">
            <a:extLst>
              <a:ext uri="{FF2B5EF4-FFF2-40B4-BE49-F238E27FC236}">
                <a16:creationId xmlns:a16="http://schemas.microsoft.com/office/drawing/2014/main" id="{DE286330-18EC-4DCE-9C7F-5E01CBDF516A}"/>
              </a:ext>
            </a:extLst>
          </p:cNvPr>
          <p:cNvSpPr>
            <a:spLocks noGrp="1"/>
          </p:cNvSpPr>
          <p:nvPr userDrawn="1">
            <p:ph type="body" sz="quarter" idx="34" hasCustomPrompt="1"/>
          </p:nvPr>
        </p:nvSpPr>
        <p:spPr>
          <a:xfrm>
            <a:off x="1613161" y="3425394"/>
            <a:ext cx="3568439" cy="685800"/>
          </a:xfrm>
        </p:spPr>
        <p:txBody>
          <a:bodyPr>
            <a:noAutofit/>
          </a:bodyPr>
          <a:lstStyle>
            <a:lvl1pPr marL="0" indent="0" algn="l">
              <a:buNone/>
              <a:defRPr sz="1200" b="0">
                <a:solidFill>
                  <a:schemeClr val="accent6"/>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7" name="Picture Placeholder 17">
            <a:extLst>
              <a:ext uri="{FF2B5EF4-FFF2-40B4-BE49-F238E27FC236}">
                <a16:creationId xmlns:a16="http://schemas.microsoft.com/office/drawing/2014/main" id="{2A15A1C5-B06B-4886-85BA-1B93BDC7D424}"/>
              </a:ext>
            </a:extLst>
          </p:cNvPr>
          <p:cNvSpPr>
            <a:spLocks noGrp="1"/>
          </p:cNvSpPr>
          <p:nvPr userDrawn="1">
            <p:ph type="pic" sz="quarter" idx="35" hasCustomPrompt="1"/>
          </p:nvPr>
        </p:nvSpPr>
        <p:spPr>
          <a:xfrm>
            <a:off x="617202" y="4580422"/>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8" name="Text Placeholder 22">
            <a:extLst>
              <a:ext uri="{FF2B5EF4-FFF2-40B4-BE49-F238E27FC236}">
                <a16:creationId xmlns:a16="http://schemas.microsoft.com/office/drawing/2014/main" id="{5B39A9E3-933C-4A80-B3BF-F245865BE552}"/>
              </a:ext>
            </a:extLst>
          </p:cNvPr>
          <p:cNvSpPr>
            <a:spLocks noGrp="1"/>
          </p:cNvSpPr>
          <p:nvPr userDrawn="1">
            <p:ph type="body" sz="quarter" idx="36" hasCustomPrompt="1"/>
          </p:nvPr>
        </p:nvSpPr>
        <p:spPr>
          <a:xfrm>
            <a:off x="1604771" y="4580423"/>
            <a:ext cx="3576829" cy="685800"/>
          </a:xfrm>
        </p:spPr>
        <p:txBody>
          <a:bodyPr>
            <a:noAutofit/>
          </a:bodyPr>
          <a:lstStyle>
            <a:lvl1pPr marL="0" indent="0" algn="l">
              <a:buNone/>
              <a:defRPr sz="1200" b="0">
                <a:solidFill>
                  <a:schemeClr val="accent6"/>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pic>
        <p:nvPicPr>
          <p:cNvPr id="17" name="Picture 16">
            <a:extLst>
              <a:ext uri="{FF2B5EF4-FFF2-40B4-BE49-F238E27FC236}">
                <a16:creationId xmlns:a16="http://schemas.microsoft.com/office/drawing/2014/main" id="{8B274299-BD9B-473F-9F61-989E7699AB8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50703" y="1072579"/>
            <a:ext cx="5815705" cy="5070566"/>
          </a:xfrm>
          <a:prstGeom prst="rect">
            <a:avLst/>
          </a:prstGeom>
        </p:spPr>
      </p:pic>
      <p:sp>
        <p:nvSpPr>
          <p:cNvPr id="18" name="Picture Placeholder 3">
            <a:extLst>
              <a:ext uri="{FF2B5EF4-FFF2-40B4-BE49-F238E27FC236}">
                <a16:creationId xmlns:a16="http://schemas.microsoft.com/office/drawing/2014/main" id="{5BF911E6-A8B8-4017-8BC2-D84D5D2D391C}"/>
              </a:ext>
            </a:extLst>
          </p:cNvPr>
          <p:cNvSpPr>
            <a:spLocks noGrp="1"/>
          </p:cNvSpPr>
          <p:nvPr>
            <p:ph type="pic" sz="quarter" idx="25" hasCustomPrompt="1"/>
          </p:nvPr>
        </p:nvSpPr>
        <p:spPr>
          <a:xfrm>
            <a:off x="5969606" y="1363470"/>
            <a:ext cx="5345805" cy="3034955"/>
          </a:xfrm>
          <a:solidFill>
            <a:schemeClr val="bg2">
              <a:lumMod val="90000"/>
            </a:schemeClr>
          </a:solidFill>
        </p:spPr>
        <p:txBody>
          <a:bodyPr/>
          <a:lstStyle>
            <a:lvl1pPr marL="0" indent="0">
              <a:buNone/>
              <a:defRPr/>
            </a:lvl1pPr>
          </a:lstStyle>
          <a:p>
            <a:r>
              <a:rPr lang="en-US" dirty="0"/>
              <a:t>Click to insert image</a:t>
            </a:r>
          </a:p>
        </p:txBody>
      </p:sp>
      <p:sp>
        <p:nvSpPr>
          <p:cNvPr id="15" name="Text Placeholder 5">
            <a:extLst>
              <a:ext uri="{FF2B5EF4-FFF2-40B4-BE49-F238E27FC236}">
                <a16:creationId xmlns:a16="http://schemas.microsoft.com/office/drawing/2014/main" id="{5011B603-C8CA-4EE0-89A6-CBE0C54DB4A9}"/>
              </a:ext>
            </a:extLst>
          </p:cNvPr>
          <p:cNvSpPr>
            <a:spLocks noGrp="1"/>
          </p:cNvSpPr>
          <p:nvPr>
            <p:ph type="body" sz="quarter" idx="37" hasCustomPrompt="1"/>
          </p:nvPr>
        </p:nvSpPr>
        <p:spPr>
          <a:xfrm>
            <a:off x="609600" y="228600"/>
            <a:ext cx="4572000" cy="1535784"/>
          </a:xfrm>
        </p:spPr>
        <p:txBody>
          <a:bodyPr>
            <a:normAutofit/>
          </a:bodyPr>
          <a:lstStyle>
            <a:lvl1pPr marL="0" indent="0">
              <a:buNone/>
              <a:defRPr sz="4600" b="0" cap="all" baseline="0">
                <a:solidFill>
                  <a:schemeClr val="accent1"/>
                </a:solidFill>
                <a:latin typeface="Gilmer Light" panose="020B0604020202020204" charset="0"/>
              </a:defRPr>
            </a:lvl1pPr>
          </a:lstStyle>
          <a:p>
            <a:pPr lvl="0"/>
            <a:r>
              <a:rPr lang="en-US" dirty="0"/>
              <a:t>Device 05 icons</a:t>
            </a:r>
          </a:p>
        </p:txBody>
      </p:sp>
      <p:sp>
        <p:nvSpPr>
          <p:cNvPr id="16" name="Rectangle 15">
            <a:extLst>
              <a:ext uri="{FF2B5EF4-FFF2-40B4-BE49-F238E27FC236}">
                <a16:creationId xmlns:a16="http://schemas.microsoft.com/office/drawing/2014/main" id="{5275C5EE-7836-4E68-A897-A552669F9C88}"/>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9" name="Date Placeholder 3">
            <a:extLst>
              <a:ext uri="{FF2B5EF4-FFF2-40B4-BE49-F238E27FC236}">
                <a16:creationId xmlns:a16="http://schemas.microsoft.com/office/drawing/2014/main" id="{9D6117B2-7EAE-46AE-91EC-B58B6594AF68}"/>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26755121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Devices All 01">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AFBC38B-CBD7-40C8-AD5C-BB51DA7EDC6E}"/>
              </a:ext>
            </a:extLst>
          </p:cNvPr>
          <p:cNvPicPr>
            <a:picLocks noChangeAspect="1"/>
          </p:cNvPicPr>
          <p:nvPr userDrawn="1"/>
        </p:nvPicPr>
        <p:blipFill rotWithShape="1">
          <a:blip r:embed="rId2"/>
          <a:srcRect r="929" b="7793"/>
          <a:stretch/>
        </p:blipFill>
        <p:spPr>
          <a:xfrm>
            <a:off x="0" y="0"/>
            <a:ext cx="12192000" cy="6858000"/>
          </a:xfrm>
          <a:prstGeom prst="rect">
            <a:avLst/>
          </a:prstGeom>
        </p:spPr>
      </p:pic>
      <p:sp>
        <p:nvSpPr>
          <p:cNvPr id="36" name="Rectangle 35">
            <a:extLst>
              <a:ext uri="{FF2B5EF4-FFF2-40B4-BE49-F238E27FC236}">
                <a16:creationId xmlns:a16="http://schemas.microsoft.com/office/drawing/2014/main" id="{1832ABAE-BB5A-4953-B9BF-160D63AB9784}"/>
              </a:ext>
            </a:extLst>
          </p:cNvPr>
          <p:cNvSpPr/>
          <p:nvPr userDrawn="1"/>
        </p:nvSpPr>
        <p:spPr>
          <a:xfrm>
            <a:off x="0" y="0"/>
            <a:ext cx="12192000" cy="6858000"/>
          </a:xfrm>
          <a:prstGeom prst="rect">
            <a:avLst/>
          </a:prstGeom>
          <a:gradFill flip="none" rotWithShape="1">
            <a:gsLst>
              <a:gs pos="6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pic>
        <p:nvPicPr>
          <p:cNvPr id="40" name="Picture 39">
            <a:extLst>
              <a:ext uri="{FF2B5EF4-FFF2-40B4-BE49-F238E27FC236}">
                <a16:creationId xmlns:a16="http://schemas.microsoft.com/office/drawing/2014/main" id="{31E76CBF-43E0-448A-B8AF-06C745F95B0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8125" y="1600200"/>
            <a:ext cx="4202786" cy="3664304"/>
          </a:xfrm>
          <a:prstGeom prst="rect">
            <a:avLst/>
          </a:prstGeom>
        </p:spPr>
      </p:pic>
      <p:pic>
        <p:nvPicPr>
          <p:cNvPr id="41" name="Picture 40">
            <a:extLst>
              <a:ext uri="{FF2B5EF4-FFF2-40B4-BE49-F238E27FC236}">
                <a16:creationId xmlns:a16="http://schemas.microsoft.com/office/drawing/2014/main" id="{2C09D309-6C19-4690-BB5B-4CE5BBC1AEF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35189" y="2688832"/>
            <a:ext cx="2014915" cy="2740692"/>
          </a:xfrm>
          <a:prstGeom prst="rect">
            <a:avLst/>
          </a:prstGeom>
        </p:spPr>
      </p:pic>
      <p:grpSp>
        <p:nvGrpSpPr>
          <p:cNvPr id="42" name="Group 41">
            <a:extLst>
              <a:ext uri="{FF2B5EF4-FFF2-40B4-BE49-F238E27FC236}">
                <a16:creationId xmlns:a16="http://schemas.microsoft.com/office/drawing/2014/main" id="{55B5F556-42F7-46BE-803E-6FD341491E13}"/>
              </a:ext>
            </a:extLst>
          </p:cNvPr>
          <p:cNvGrpSpPr>
            <a:grpSpLocks noChangeAspect="1"/>
          </p:cNvGrpSpPr>
          <p:nvPr userDrawn="1"/>
        </p:nvGrpSpPr>
        <p:grpSpPr>
          <a:xfrm>
            <a:off x="8324733" y="2962072"/>
            <a:ext cx="1125339" cy="2311258"/>
            <a:chOff x="2428240" y="975360"/>
            <a:chExt cx="1665853" cy="3421380"/>
          </a:xfrm>
        </p:grpSpPr>
        <p:grpSp>
          <p:nvGrpSpPr>
            <p:cNvPr id="43" name="Group 42">
              <a:extLst>
                <a:ext uri="{FF2B5EF4-FFF2-40B4-BE49-F238E27FC236}">
                  <a16:creationId xmlns:a16="http://schemas.microsoft.com/office/drawing/2014/main" id="{319C1E2D-98DC-4E67-B8BC-5B11AFBBFE34}"/>
                </a:ext>
              </a:extLst>
            </p:cNvPr>
            <p:cNvGrpSpPr/>
            <p:nvPr/>
          </p:nvGrpSpPr>
          <p:grpSpPr>
            <a:xfrm>
              <a:off x="2428240" y="975360"/>
              <a:ext cx="1665853" cy="3421380"/>
              <a:chOff x="3739073" y="951230"/>
              <a:chExt cx="1665853" cy="3421380"/>
            </a:xfrm>
          </p:grpSpPr>
          <p:pic>
            <p:nvPicPr>
              <p:cNvPr id="45" name="Picture 44">
                <a:extLst>
                  <a:ext uri="{FF2B5EF4-FFF2-40B4-BE49-F238E27FC236}">
                    <a16:creationId xmlns:a16="http://schemas.microsoft.com/office/drawing/2014/main" id="{21D722AE-E4F3-46FF-B042-6037A04C78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39073" y="951230"/>
                <a:ext cx="1665853" cy="3421380"/>
              </a:xfrm>
              <a:prstGeom prst="rect">
                <a:avLst/>
              </a:prstGeom>
            </p:spPr>
          </p:pic>
          <p:sp>
            <p:nvSpPr>
              <p:cNvPr id="46" name="Rectangle 45">
                <a:extLst>
                  <a:ext uri="{FF2B5EF4-FFF2-40B4-BE49-F238E27FC236}">
                    <a16:creationId xmlns:a16="http://schemas.microsoft.com/office/drawing/2014/main" id="{0565A88E-AEE0-4942-B58E-447E9E176794}"/>
                  </a:ext>
                </a:extLst>
              </p:cNvPr>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grpSp>
        <p:sp>
          <p:nvSpPr>
            <p:cNvPr id="44" name="Rectangle 43">
              <a:extLst>
                <a:ext uri="{FF2B5EF4-FFF2-40B4-BE49-F238E27FC236}">
                  <a16:creationId xmlns:a16="http://schemas.microsoft.com/office/drawing/2014/main" id="{3DCDB644-EF0D-4633-871B-37D3740B85B8}"/>
                </a:ext>
              </a:extLst>
            </p:cNvPr>
            <p:cNvSpPr/>
            <p:nvPr/>
          </p:nvSpPr>
          <p:spPr>
            <a:xfrm>
              <a:off x="2539807" y="1377328"/>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grpSp>
      <p:pic>
        <p:nvPicPr>
          <p:cNvPr id="47" name="Picture 46">
            <a:extLst>
              <a:ext uri="{FF2B5EF4-FFF2-40B4-BE49-F238E27FC236}">
                <a16:creationId xmlns:a16="http://schemas.microsoft.com/office/drawing/2014/main" id="{251BB3E9-A2F1-48DF-A2DC-B6EEC95B989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874094" y="2587636"/>
            <a:ext cx="4687237" cy="2870932"/>
          </a:xfrm>
          <a:prstGeom prst="rect">
            <a:avLst/>
          </a:prstGeom>
        </p:spPr>
      </p:pic>
      <p:sp>
        <p:nvSpPr>
          <p:cNvPr id="48" name="Picture Placeholder 3">
            <a:extLst>
              <a:ext uri="{FF2B5EF4-FFF2-40B4-BE49-F238E27FC236}">
                <a16:creationId xmlns:a16="http://schemas.microsoft.com/office/drawing/2014/main" id="{714BB487-DBC7-4766-B7C3-2D1AC5C1873D}"/>
              </a:ext>
            </a:extLst>
          </p:cNvPr>
          <p:cNvSpPr>
            <a:spLocks noGrp="1"/>
          </p:cNvSpPr>
          <p:nvPr>
            <p:ph type="pic" sz="quarter" idx="25" hasCustomPrompt="1"/>
          </p:nvPr>
        </p:nvSpPr>
        <p:spPr>
          <a:xfrm>
            <a:off x="404752" y="1818890"/>
            <a:ext cx="3852153" cy="2163534"/>
          </a:xfrm>
          <a:solidFill>
            <a:schemeClr val="bg2">
              <a:lumMod val="90000"/>
            </a:schemeClr>
          </a:solidFill>
        </p:spPr>
        <p:txBody>
          <a:bodyPr/>
          <a:lstStyle>
            <a:lvl1pPr marL="0" indent="0">
              <a:buNone/>
              <a:defRPr/>
            </a:lvl1pPr>
          </a:lstStyle>
          <a:p>
            <a:r>
              <a:rPr lang="en-US" dirty="0"/>
              <a:t>Click to insert image</a:t>
            </a:r>
          </a:p>
        </p:txBody>
      </p:sp>
      <p:sp>
        <p:nvSpPr>
          <p:cNvPr id="49" name="Picture Placeholder 3">
            <a:extLst>
              <a:ext uri="{FF2B5EF4-FFF2-40B4-BE49-F238E27FC236}">
                <a16:creationId xmlns:a16="http://schemas.microsoft.com/office/drawing/2014/main" id="{DDA3F104-B8B5-44EF-82F6-9581FE727D75}"/>
              </a:ext>
            </a:extLst>
          </p:cNvPr>
          <p:cNvSpPr>
            <a:spLocks noGrp="1"/>
          </p:cNvSpPr>
          <p:nvPr>
            <p:ph type="pic" sz="quarter" idx="26" hasCustomPrompt="1"/>
          </p:nvPr>
        </p:nvSpPr>
        <p:spPr>
          <a:xfrm>
            <a:off x="4648888" y="3005602"/>
            <a:ext cx="3137759" cy="1957596"/>
          </a:xfrm>
          <a:solidFill>
            <a:schemeClr val="bg2">
              <a:lumMod val="90000"/>
            </a:schemeClr>
          </a:solidFill>
        </p:spPr>
        <p:txBody>
          <a:bodyPr/>
          <a:lstStyle>
            <a:lvl1pPr marL="0" indent="0">
              <a:buNone/>
              <a:defRPr/>
            </a:lvl1pPr>
          </a:lstStyle>
          <a:p>
            <a:r>
              <a:rPr lang="en-US" dirty="0"/>
              <a:t>Click to insert image</a:t>
            </a:r>
          </a:p>
        </p:txBody>
      </p:sp>
      <p:sp>
        <p:nvSpPr>
          <p:cNvPr id="50" name="Picture Placeholder 3">
            <a:extLst>
              <a:ext uri="{FF2B5EF4-FFF2-40B4-BE49-F238E27FC236}">
                <a16:creationId xmlns:a16="http://schemas.microsoft.com/office/drawing/2014/main" id="{422112D5-B78C-4F46-BDCE-C04792EEF27E}"/>
              </a:ext>
            </a:extLst>
          </p:cNvPr>
          <p:cNvSpPr>
            <a:spLocks noGrp="1"/>
          </p:cNvSpPr>
          <p:nvPr>
            <p:ph type="pic" sz="quarter" idx="27" hasCustomPrompt="1"/>
          </p:nvPr>
        </p:nvSpPr>
        <p:spPr>
          <a:xfrm>
            <a:off x="8400100" y="3240222"/>
            <a:ext cx="974605" cy="1726786"/>
          </a:xfrm>
          <a:solidFill>
            <a:schemeClr val="bg2">
              <a:lumMod val="90000"/>
            </a:schemeClr>
          </a:solidFill>
        </p:spPr>
        <p:txBody>
          <a:bodyPr>
            <a:noAutofit/>
          </a:bodyPr>
          <a:lstStyle>
            <a:lvl1pPr marL="0" indent="0">
              <a:buNone/>
              <a:defRPr sz="1800"/>
            </a:lvl1pPr>
          </a:lstStyle>
          <a:p>
            <a:r>
              <a:rPr lang="en-US" dirty="0"/>
              <a:t>Click to insert image</a:t>
            </a:r>
          </a:p>
        </p:txBody>
      </p:sp>
      <p:sp>
        <p:nvSpPr>
          <p:cNvPr id="51" name="Picture Placeholder 3">
            <a:extLst>
              <a:ext uri="{FF2B5EF4-FFF2-40B4-BE49-F238E27FC236}">
                <a16:creationId xmlns:a16="http://schemas.microsoft.com/office/drawing/2014/main" id="{7BE9DD07-685F-4220-88F0-CAE6F002124B}"/>
              </a:ext>
            </a:extLst>
          </p:cNvPr>
          <p:cNvSpPr>
            <a:spLocks noGrp="1"/>
          </p:cNvSpPr>
          <p:nvPr>
            <p:ph type="pic" sz="quarter" idx="28" hasCustomPrompt="1"/>
          </p:nvPr>
        </p:nvSpPr>
        <p:spPr>
          <a:xfrm>
            <a:off x="9866050" y="2932590"/>
            <a:ext cx="1553593" cy="2074415"/>
          </a:xfrm>
          <a:solidFill>
            <a:schemeClr val="bg2">
              <a:lumMod val="90000"/>
            </a:schemeClr>
          </a:solidFill>
        </p:spPr>
        <p:txBody>
          <a:bodyPr>
            <a:noAutofit/>
          </a:bodyPr>
          <a:lstStyle>
            <a:lvl1pPr marL="0" indent="0">
              <a:buNone/>
              <a:defRPr sz="1800"/>
            </a:lvl1pPr>
          </a:lstStyle>
          <a:p>
            <a:r>
              <a:rPr lang="en-US" dirty="0"/>
              <a:t>Click to insert image</a:t>
            </a:r>
          </a:p>
        </p:txBody>
      </p:sp>
      <p:sp>
        <p:nvSpPr>
          <p:cNvPr id="52" name="Text Placeholder 22">
            <a:extLst>
              <a:ext uri="{FF2B5EF4-FFF2-40B4-BE49-F238E27FC236}">
                <a16:creationId xmlns:a16="http://schemas.microsoft.com/office/drawing/2014/main" id="{FB3D423E-1918-4793-90DB-F07CBE108763}"/>
              </a:ext>
            </a:extLst>
          </p:cNvPr>
          <p:cNvSpPr>
            <a:spLocks noGrp="1"/>
          </p:cNvSpPr>
          <p:nvPr>
            <p:ph type="body" sz="quarter" idx="32" hasCustomPrompt="1"/>
          </p:nvPr>
        </p:nvSpPr>
        <p:spPr>
          <a:xfrm>
            <a:off x="5181600" y="1104162"/>
            <a:ext cx="6393019" cy="1170756"/>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23" name="Text Placeholder 5">
            <a:extLst>
              <a:ext uri="{FF2B5EF4-FFF2-40B4-BE49-F238E27FC236}">
                <a16:creationId xmlns:a16="http://schemas.microsoft.com/office/drawing/2014/main" id="{7F4D1768-2347-4C00-B0E5-3D2E9458950D}"/>
              </a:ext>
            </a:extLst>
          </p:cNvPr>
          <p:cNvSpPr>
            <a:spLocks noGrp="1"/>
          </p:cNvSpPr>
          <p:nvPr>
            <p:ph type="body" sz="quarter" idx="37" hasCustomPrompt="1"/>
          </p:nvPr>
        </p:nvSpPr>
        <p:spPr>
          <a:xfrm>
            <a:off x="5181600" y="236617"/>
            <a:ext cx="6393019" cy="830183"/>
          </a:xfrm>
        </p:spPr>
        <p:txBody>
          <a:bodyPr>
            <a:normAutofit/>
          </a:bodyPr>
          <a:lstStyle>
            <a:lvl1pPr marL="0" indent="0">
              <a:buNone/>
              <a:defRPr sz="4600" b="0" cap="all" baseline="0">
                <a:solidFill>
                  <a:schemeClr val="accent1"/>
                </a:solidFill>
                <a:latin typeface="Gilmer Light" panose="020B0604020202020204" charset="0"/>
              </a:defRPr>
            </a:lvl1pPr>
          </a:lstStyle>
          <a:p>
            <a:pPr lvl="0"/>
            <a:r>
              <a:rPr lang="en-US" dirty="0"/>
              <a:t>Device 05 icons</a:t>
            </a:r>
          </a:p>
        </p:txBody>
      </p:sp>
      <p:sp>
        <p:nvSpPr>
          <p:cNvPr id="24" name="Rectangle 23">
            <a:extLst>
              <a:ext uri="{FF2B5EF4-FFF2-40B4-BE49-F238E27FC236}">
                <a16:creationId xmlns:a16="http://schemas.microsoft.com/office/drawing/2014/main" id="{64595B7F-6429-4559-96B8-E3BE462A41DD}"/>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5" name="Date Placeholder 3">
            <a:extLst>
              <a:ext uri="{FF2B5EF4-FFF2-40B4-BE49-F238E27FC236}">
                <a16:creationId xmlns:a16="http://schemas.microsoft.com/office/drawing/2014/main" id="{D2DC42C2-9891-47E5-A29D-136A3484F25F}"/>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33303768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evices All 02">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AFBC38B-CBD7-40C8-AD5C-BB51DA7EDC6E}"/>
              </a:ext>
            </a:extLst>
          </p:cNvPr>
          <p:cNvPicPr>
            <a:picLocks noChangeAspect="1"/>
          </p:cNvPicPr>
          <p:nvPr userDrawn="1"/>
        </p:nvPicPr>
        <p:blipFill rotWithShape="1">
          <a:blip r:embed="rId2"/>
          <a:srcRect r="929" b="7793"/>
          <a:stretch/>
        </p:blipFill>
        <p:spPr>
          <a:xfrm>
            <a:off x="0" y="0"/>
            <a:ext cx="12192000" cy="6858000"/>
          </a:xfrm>
          <a:prstGeom prst="rect">
            <a:avLst/>
          </a:prstGeom>
        </p:spPr>
      </p:pic>
      <p:sp>
        <p:nvSpPr>
          <p:cNvPr id="36" name="Rectangle 35">
            <a:extLst>
              <a:ext uri="{FF2B5EF4-FFF2-40B4-BE49-F238E27FC236}">
                <a16:creationId xmlns:a16="http://schemas.microsoft.com/office/drawing/2014/main" id="{1832ABAE-BB5A-4953-B9BF-160D63AB9784}"/>
              </a:ext>
            </a:extLst>
          </p:cNvPr>
          <p:cNvSpPr/>
          <p:nvPr userDrawn="1"/>
        </p:nvSpPr>
        <p:spPr>
          <a:xfrm>
            <a:off x="0" y="0"/>
            <a:ext cx="12192000" cy="6858000"/>
          </a:xfrm>
          <a:prstGeom prst="rect">
            <a:avLst/>
          </a:prstGeom>
          <a:gradFill flip="none" rotWithShape="1">
            <a:gsLst>
              <a:gs pos="6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pic>
        <p:nvPicPr>
          <p:cNvPr id="40" name="Picture 39">
            <a:extLst>
              <a:ext uri="{FF2B5EF4-FFF2-40B4-BE49-F238E27FC236}">
                <a16:creationId xmlns:a16="http://schemas.microsoft.com/office/drawing/2014/main" id="{31E76CBF-43E0-448A-B8AF-06C745F95B0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8125" y="1600200"/>
            <a:ext cx="4202786" cy="3664304"/>
          </a:xfrm>
          <a:prstGeom prst="rect">
            <a:avLst/>
          </a:prstGeom>
        </p:spPr>
      </p:pic>
      <p:grpSp>
        <p:nvGrpSpPr>
          <p:cNvPr id="42" name="Group 41">
            <a:extLst>
              <a:ext uri="{FF2B5EF4-FFF2-40B4-BE49-F238E27FC236}">
                <a16:creationId xmlns:a16="http://schemas.microsoft.com/office/drawing/2014/main" id="{55B5F556-42F7-46BE-803E-6FD341491E13}"/>
              </a:ext>
            </a:extLst>
          </p:cNvPr>
          <p:cNvGrpSpPr>
            <a:grpSpLocks noChangeAspect="1"/>
          </p:cNvGrpSpPr>
          <p:nvPr userDrawn="1"/>
        </p:nvGrpSpPr>
        <p:grpSpPr>
          <a:xfrm>
            <a:off x="5189381" y="2961515"/>
            <a:ext cx="1125339" cy="2311258"/>
            <a:chOff x="2428240" y="975360"/>
            <a:chExt cx="1665853" cy="3421380"/>
          </a:xfrm>
        </p:grpSpPr>
        <p:grpSp>
          <p:nvGrpSpPr>
            <p:cNvPr id="43" name="Group 42">
              <a:extLst>
                <a:ext uri="{FF2B5EF4-FFF2-40B4-BE49-F238E27FC236}">
                  <a16:creationId xmlns:a16="http://schemas.microsoft.com/office/drawing/2014/main" id="{319C1E2D-98DC-4E67-B8BC-5B11AFBBFE34}"/>
                </a:ext>
              </a:extLst>
            </p:cNvPr>
            <p:cNvGrpSpPr/>
            <p:nvPr/>
          </p:nvGrpSpPr>
          <p:grpSpPr>
            <a:xfrm>
              <a:off x="2428240" y="975360"/>
              <a:ext cx="1665853" cy="3421380"/>
              <a:chOff x="3739073" y="951230"/>
              <a:chExt cx="1665853" cy="3421380"/>
            </a:xfrm>
          </p:grpSpPr>
          <p:pic>
            <p:nvPicPr>
              <p:cNvPr id="45" name="Picture 44">
                <a:extLst>
                  <a:ext uri="{FF2B5EF4-FFF2-40B4-BE49-F238E27FC236}">
                    <a16:creationId xmlns:a16="http://schemas.microsoft.com/office/drawing/2014/main" id="{21D722AE-E4F3-46FF-B042-6037A04C78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9073" y="951230"/>
                <a:ext cx="1665853" cy="3421380"/>
              </a:xfrm>
              <a:prstGeom prst="rect">
                <a:avLst/>
              </a:prstGeom>
            </p:spPr>
          </p:pic>
          <p:sp>
            <p:nvSpPr>
              <p:cNvPr id="46" name="Rectangle 45">
                <a:extLst>
                  <a:ext uri="{FF2B5EF4-FFF2-40B4-BE49-F238E27FC236}">
                    <a16:creationId xmlns:a16="http://schemas.microsoft.com/office/drawing/2014/main" id="{0565A88E-AEE0-4942-B58E-447E9E176794}"/>
                  </a:ext>
                </a:extLst>
              </p:cNvPr>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grpSp>
        <p:sp>
          <p:nvSpPr>
            <p:cNvPr id="44" name="Rectangle 43">
              <a:extLst>
                <a:ext uri="{FF2B5EF4-FFF2-40B4-BE49-F238E27FC236}">
                  <a16:creationId xmlns:a16="http://schemas.microsoft.com/office/drawing/2014/main" id="{3DCDB644-EF0D-4633-871B-37D3740B85B8}"/>
                </a:ext>
              </a:extLst>
            </p:cNvPr>
            <p:cNvSpPr/>
            <p:nvPr/>
          </p:nvSpPr>
          <p:spPr>
            <a:xfrm>
              <a:off x="2539807" y="1377328"/>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grpSp>
      <p:pic>
        <p:nvPicPr>
          <p:cNvPr id="47" name="Picture 46">
            <a:extLst>
              <a:ext uri="{FF2B5EF4-FFF2-40B4-BE49-F238E27FC236}">
                <a16:creationId xmlns:a16="http://schemas.microsoft.com/office/drawing/2014/main" id="{251BB3E9-A2F1-48DF-A2DC-B6EEC95B989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01151" y="2092425"/>
            <a:ext cx="5458867" cy="3343555"/>
          </a:xfrm>
          <a:prstGeom prst="rect">
            <a:avLst/>
          </a:prstGeom>
        </p:spPr>
      </p:pic>
      <p:sp>
        <p:nvSpPr>
          <p:cNvPr id="48" name="Picture Placeholder 3">
            <a:extLst>
              <a:ext uri="{FF2B5EF4-FFF2-40B4-BE49-F238E27FC236}">
                <a16:creationId xmlns:a16="http://schemas.microsoft.com/office/drawing/2014/main" id="{714BB487-DBC7-4766-B7C3-2D1AC5C1873D}"/>
              </a:ext>
            </a:extLst>
          </p:cNvPr>
          <p:cNvSpPr>
            <a:spLocks noGrp="1"/>
          </p:cNvSpPr>
          <p:nvPr>
            <p:ph type="pic" sz="quarter" idx="25" hasCustomPrompt="1"/>
          </p:nvPr>
        </p:nvSpPr>
        <p:spPr>
          <a:xfrm>
            <a:off x="404752" y="1818890"/>
            <a:ext cx="3852153" cy="2163534"/>
          </a:xfrm>
          <a:solidFill>
            <a:schemeClr val="bg2">
              <a:lumMod val="90000"/>
            </a:schemeClr>
          </a:solidFill>
        </p:spPr>
        <p:txBody>
          <a:bodyPr/>
          <a:lstStyle>
            <a:lvl1pPr marL="0" indent="0">
              <a:buNone/>
              <a:defRPr/>
            </a:lvl1pPr>
          </a:lstStyle>
          <a:p>
            <a:r>
              <a:rPr lang="en-US" dirty="0"/>
              <a:t>Click to insert image</a:t>
            </a:r>
          </a:p>
        </p:txBody>
      </p:sp>
      <p:sp>
        <p:nvSpPr>
          <p:cNvPr id="49" name="Picture Placeholder 3">
            <a:extLst>
              <a:ext uri="{FF2B5EF4-FFF2-40B4-BE49-F238E27FC236}">
                <a16:creationId xmlns:a16="http://schemas.microsoft.com/office/drawing/2014/main" id="{DDA3F104-B8B5-44EF-82F6-9581FE727D75}"/>
              </a:ext>
            </a:extLst>
          </p:cNvPr>
          <p:cNvSpPr>
            <a:spLocks noGrp="1"/>
          </p:cNvSpPr>
          <p:nvPr>
            <p:ph type="pic" sz="quarter" idx="26" hasCustomPrompt="1"/>
          </p:nvPr>
        </p:nvSpPr>
        <p:spPr>
          <a:xfrm>
            <a:off x="7407471" y="2583965"/>
            <a:ext cx="3638042" cy="2283310"/>
          </a:xfrm>
          <a:solidFill>
            <a:schemeClr val="bg2">
              <a:lumMod val="90000"/>
            </a:schemeClr>
          </a:solidFill>
        </p:spPr>
        <p:txBody>
          <a:bodyPr/>
          <a:lstStyle>
            <a:lvl1pPr marL="0" indent="0">
              <a:buNone/>
              <a:defRPr/>
            </a:lvl1pPr>
          </a:lstStyle>
          <a:p>
            <a:r>
              <a:rPr lang="en-US" dirty="0"/>
              <a:t>Click to insert image</a:t>
            </a:r>
          </a:p>
        </p:txBody>
      </p:sp>
      <p:sp>
        <p:nvSpPr>
          <p:cNvPr id="50" name="Picture Placeholder 3">
            <a:extLst>
              <a:ext uri="{FF2B5EF4-FFF2-40B4-BE49-F238E27FC236}">
                <a16:creationId xmlns:a16="http://schemas.microsoft.com/office/drawing/2014/main" id="{422112D5-B78C-4F46-BDCE-C04792EEF27E}"/>
              </a:ext>
            </a:extLst>
          </p:cNvPr>
          <p:cNvSpPr>
            <a:spLocks noGrp="1"/>
          </p:cNvSpPr>
          <p:nvPr>
            <p:ph type="pic" sz="quarter" idx="27" hasCustomPrompt="1"/>
          </p:nvPr>
        </p:nvSpPr>
        <p:spPr>
          <a:xfrm>
            <a:off x="5265724" y="3237015"/>
            <a:ext cx="974605" cy="1726786"/>
          </a:xfrm>
          <a:solidFill>
            <a:schemeClr val="bg2">
              <a:lumMod val="90000"/>
            </a:schemeClr>
          </a:solidFill>
        </p:spPr>
        <p:txBody>
          <a:bodyPr>
            <a:noAutofit/>
          </a:bodyPr>
          <a:lstStyle>
            <a:lvl1pPr marL="0" indent="0">
              <a:buNone/>
              <a:defRPr sz="1800"/>
            </a:lvl1pPr>
          </a:lstStyle>
          <a:p>
            <a:r>
              <a:rPr lang="en-US" dirty="0"/>
              <a:t>Click to insert image</a:t>
            </a:r>
          </a:p>
        </p:txBody>
      </p:sp>
      <p:sp>
        <p:nvSpPr>
          <p:cNvPr id="21" name="Text Placeholder 22">
            <a:extLst>
              <a:ext uri="{FF2B5EF4-FFF2-40B4-BE49-F238E27FC236}">
                <a16:creationId xmlns:a16="http://schemas.microsoft.com/office/drawing/2014/main" id="{F951EA55-2B07-4652-B6A6-A1662EDAFFAC}"/>
              </a:ext>
            </a:extLst>
          </p:cNvPr>
          <p:cNvSpPr>
            <a:spLocks noGrp="1"/>
          </p:cNvSpPr>
          <p:nvPr>
            <p:ph type="body" sz="quarter" idx="32" hasCustomPrompt="1"/>
          </p:nvPr>
        </p:nvSpPr>
        <p:spPr>
          <a:xfrm>
            <a:off x="5181600" y="1104162"/>
            <a:ext cx="6393019" cy="1170756"/>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22" name="Text Placeholder 5">
            <a:extLst>
              <a:ext uri="{FF2B5EF4-FFF2-40B4-BE49-F238E27FC236}">
                <a16:creationId xmlns:a16="http://schemas.microsoft.com/office/drawing/2014/main" id="{98B9D8B6-C200-46B8-8819-1A44D3DC7B55}"/>
              </a:ext>
            </a:extLst>
          </p:cNvPr>
          <p:cNvSpPr>
            <a:spLocks noGrp="1"/>
          </p:cNvSpPr>
          <p:nvPr>
            <p:ph type="body" sz="quarter" idx="37" hasCustomPrompt="1"/>
          </p:nvPr>
        </p:nvSpPr>
        <p:spPr>
          <a:xfrm>
            <a:off x="5181600" y="236617"/>
            <a:ext cx="6393019" cy="830183"/>
          </a:xfrm>
        </p:spPr>
        <p:txBody>
          <a:bodyPr>
            <a:normAutofit/>
          </a:bodyPr>
          <a:lstStyle>
            <a:lvl1pPr marL="0" indent="0">
              <a:buNone/>
              <a:defRPr sz="4600" b="0" cap="all" baseline="0">
                <a:solidFill>
                  <a:schemeClr val="accent1"/>
                </a:solidFill>
                <a:latin typeface="Gilmer Light" panose="020B0604020202020204" charset="0"/>
              </a:defRPr>
            </a:lvl1pPr>
          </a:lstStyle>
          <a:p>
            <a:pPr lvl="0"/>
            <a:r>
              <a:rPr lang="en-US" dirty="0"/>
              <a:t>Device 05 icons</a:t>
            </a:r>
          </a:p>
        </p:txBody>
      </p:sp>
      <p:sp>
        <p:nvSpPr>
          <p:cNvPr id="23" name="Rectangle 22">
            <a:extLst>
              <a:ext uri="{FF2B5EF4-FFF2-40B4-BE49-F238E27FC236}">
                <a16:creationId xmlns:a16="http://schemas.microsoft.com/office/drawing/2014/main" id="{55E6EF44-1755-4C81-9214-58261CEA4F24}"/>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4" name="Date Placeholder 3">
            <a:extLst>
              <a:ext uri="{FF2B5EF4-FFF2-40B4-BE49-F238E27FC236}">
                <a16:creationId xmlns:a16="http://schemas.microsoft.com/office/drawing/2014/main" id="{D1082C7B-FC69-49CC-B135-F274094FEF3D}"/>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26353722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Devices All 03">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AFBC38B-CBD7-40C8-AD5C-BB51DA7EDC6E}"/>
              </a:ext>
            </a:extLst>
          </p:cNvPr>
          <p:cNvPicPr>
            <a:picLocks noChangeAspect="1"/>
          </p:cNvPicPr>
          <p:nvPr userDrawn="1"/>
        </p:nvPicPr>
        <p:blipFill rotWithShape="1">
          <a:blip r:embed="rId2"/>
          <a:srcRect r="929" b="7793"/>
          <a:stretch/>
        </p:blipFill>
        <p:spPr>
          <a:xfrm>
            <a:off x="0" y="0"/>
            <a:ext cx="12192000" cy="6858000"/>
          </a:xfrm>
          <a:prstGeom prst="rect">
            <a:avLst/>
          </a:prstGeom>
        </p:spPr>
      </p:pic>
      <p:sp>
        <p:nvSpPr>
          <p:cNvPr id="36" name="Rectangle 35">
            <a:extLst>
              <a:ext uri="{FF2B5EF4-FFF2-40B4-BE49-F238E27FC236}">
                <a16:creationId xmlns:a16="http://schemas.microsoft.com/office/drawing/2014/main" id="{1832ABAE-BB5A-4953-B9BF-160D63AB9784}"/>
              </a:ext>
            </a:extLst>
          </p:cNvPr>
          <p:cNvSpPr/>
          <p:nvPr userDrawn="1"/>
        </p:nvSpPr>
        <p:spPr>
          <a:xfrm>
            <a:off x="0" y="0"/>
            <a:ext cx="12192000" cy="6858000"/>
          </a:xfrm>
          <a:prstGeom prst="rect">
            <a:avLst/>
          </a:prstGeom>
          <a:gradFill flip="none" rotWithShape="1">
            <a:gsLst>
              <a:gs pos="6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pic>
        <p:nvPicPr>
          <p:cNvPr id="41" name="Picture 40">
            <a:extLst>
              <a:ext uri="{FF2B5EF4-FFF2-40B4-BE49-F238E27FC236}">
                <a16:creationId xmlns:a16="http://schemas.microsoft.com/office/drawing/2014/main" id="{2C09D309-6C19-4690-BB5B-4CE5BBC1AE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06133" y="3067502"/>
            <a:ext cx="2014915" cy="2740692"/>
          </a:xfrm>
          <a:prstGeom prst="rect">
            <a:avLst/>
          </a:prstGeom>
        </p:spPr>
      </p:pic>
      <p:grpSp>
        <p:nvGrpSpPr>
          <p:cNvPr id="42" name="Group 41">
            <a:extLst>
              <a:ext uri="{FF2B5EF4-FFF2-40B4-BE49-F238E27FC236}">
                <a16:creationId xmlns:a16="http://schemas.microsoft.com/office/drawing/2014/main" id="{55B5F556-42F7-46BE-803E-6FD341491E13}"/>
              </a:ext>
            </a:extLst>
          </p:cNvPr>
          <p:cNvGrpSpPr>
            <a:grpSpLocks noChangeAspect="1"/>
          </p:cNvGrpSpPr>
          <p:nvPr userDrawn="1"/>
        </p:nvGrpSpPr>
        <p:grpSpPr>
          <a:xfrm>
            <a:off x="8728394" y="3342148"/>
            <a:ext cx="1125339" cy="2311258"/>
            <a:chOff x="2428240" y="975360"/>
            <a:chExt cx="1665853" cy="3421380"/>
          </a:xfrm>
        </p:grpSpPr>
        <p:grpSp>
          <p:nvGrpSpPr>
            <p:cNvPr id="43" name="Group 42">
              <a:extLst>
                <a:ext uri="{FF2B5EF4-FFF2-40B4-BE49-F238E27FC236}">
                  <a16:creationId xmlns:a16="http://schemas.microsoft.com/office/drawing/2014/main" id="{319C1E2D-98DC-4E67-B8BC-5B11AFBBFE34}"/>
                </a:ext>
              </a:extLst>
            </p:cNvPr>
            <p:cNvGrpSpPr/>
            <p:nvPr/>
          </p:nvGrpSpPr>
          <p:grpSpPr>
            <a:xfrm>
              <a:off x="2428240" y="975360"/>
              <a:ext cx="1665853" cy="3421380"/>
              <a:chOff x="3739073" y="951230"/>
              <a:chExt cx="1665853" cy="3421380"/>
            </a:xfrm>
          </p:grpSpPr>
          <p:pic>
            <p:nvPicPr>
              <p:cNvPr id="45" name="Picture 44">
                <a:extLst>
                  <a:ext uri="{FF2B5EF4-FFF2-40B4-BE49-F238E27FC236}">
                    <a16:creationId xmlns:a16="http://schemas.microsoft.com/office/drawing/2014/main" id="{21D722AE-E4F3-46FF-B042-6037A04C78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9073" y="951230"/>
                <a:ext cx="1665853" cy="3421380"/>
              </a:xfrm>
              <a:prstGeom prst="rect">
                <a:avLst/>
              </a:prstGeom>
            </p:spPr>
          </p:pic>
          <p:sp>
            <p:nvSpPr>
              <p:cNvPr id="46" name="Rectangle 45">
                <a:extLst>
                  <a:ext uri="{FF2B5EF4-FFF2-40B4-BE49-F238E27FC236}">
                    <a16:creationId xmlns:a16="http://schemas.microsoft.com/office/drawing/2014/main" id="{0565A88E-AEE0-4942-B58E-447E9E176794}"/>
                  </a:ext>
                </a:extLst>
              </p:cNvPr>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grpSp>
        <p:sp>
          <p:nvSpPr>
            <p:cNvPr id="44" name="Rectangle 43">
              <a:extLst>
                <a:ext uri="{FF2B5EF4-FFF2-40B4-BE49-F238E27FC236}">
                  <a16:creationId xmlns:a16="http://schemas.microsoft.com/office/drawing/2014/main" id="{3DCDB644-EF0D-4633-871B-37D3740B85B8}"/>
                </a:ext>
              </a:extLst>
            </p:cNvPr>
            <p:cNvSpPr/>
            <p:nvPr/>
          </p:nvSpPr>
          <p:spPr>
            <a:xfrm>
              <a:off x="2539807" y="1377328"/>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grpSp>
      <p:pic>
        <p:nvPicPr>
          <p:cNvPr id="47" name="Picture 46">
            <a:extLst>
              <a:ext uri="{FF2B5EF4-FFF2-40B4-BE49-F238E27FC236}">
                <a16:creationId xmlns:a16="http://schemas.microsoft.com/office/drawing/2014/main" id="{251BB3E9-A2F1-48DF-A2DC-B6EEC95B989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56459" y="2089530"/>
            <a:ext cx="6309463" cy="3864545"/>
          </a:xfrm>
          <a:prstGeom prst="rect">
            <a:avLst/>
          </a:prstGeom>
        </p:spPr>
      </p:pic>
      <p:sp>
        <p:nvSpPr>
          <p:cNvPr id="49" name="Picture Placeholder 3">
            <a:extLst>
              <a:ext uri="{FF2B5EF4-FFF2-40B4-BE49-F238E27FC236}">
                <a16:creationId xmlns:a16="http://schemas.microsoft.com/office/drawing/2014/main" id="{DDA3F104-B8B5-44EF-82F6-9581FE727D75}"/>
              </a:ext>
            </a:extLst>
          </p:cNvPr>
          <p:cNvSpPr>
            <a:spLocks noGrp="1"/>
          </p:cNvSpPr>
          <p:nvPr>
            <p:ph type="pic" sz="quarter" idx="26" hasCustomPrompt="1"/>
          </p:nvPr>
        </p:nvSpPr>
        <p:spPr>
          <a:xfrm>
            <a:off x="792422" y="2655401"/>
            <a:ext cx="4223720" cy="2635109"/>
          </a:xfrm>
          <a:solidFill>
            <a:schemeClr val="bg2">
              <a:lumMod val="90000"/>
            </a:schemeClr>
          </a:solidFill>
        </p:spPr>
        <p:txBody>
          <a:bodyPr/>
          <a:lstStyle>
            <a:lvl1pPr marL="0" indent="0">
              <a:buNone/>
              <a:defRPr/>
            </a:lvl1pPr>
          </a:lstStyle>
          <a:p>
            <a:r>
              <a:rPr lang="en-US" dirty="0"/>
              <a:t>Click to insert image</a:t>
            </a:r>
          </a:p>
        </p:txBody>
      </p:sp>
      <p:sp>
        <p:nvSpPr>
          <p:cNvPr id="50" name="Picture Placeholder 3">
            <a:extLst>
              <a:ext uri="{FF2B5EF4-FFF2-40B4-BE49-F238E27FC236}">
                <a16:creationId xmlns:a16="http://schemas.microsoft.com/office/drawing/2014/main" id="{422112D5-B78C-4F46-BDCE-C04792EEF27E}"/>
              </a:ext>
            </a:extLst>
          </p:cNvPr>
          <p:cNvSpPr>
            <a:spLocks noGrp="1"/>
          </p:cNvSpPr>
          <p:nvPr>
            <p:ph type="pic" sz="quarter" idx="27" hasCustomPrompt="1"/>
          </p:nvPr>
        </p:nvSpPr>
        <p:spPr>
          <a:xfrm>
            <a:off x="8803761" y="3620298"/>
            <a:ext cx="974605" cy="1726786"/>
          </a:xfrm>
          <a:solidFill>
            <a:schemeClr val="bg2">
              <a:lumMod val="90000"/>
            </a:schemeClr>
          </a:solidFill>
        </p:spPr>
        <p:txBody>
          <a:bodyPr>
            <a:noAutofit/>
          </a:bodyPr>
          <a:lstStyle>
            <a:lvl1pPr marL="0" indent="0">
              <a:buNone/>
              <a:defRPr sz="1800"/>
            </a:lvl1pPr>
          </a:lstStyle>
          <a:p>
            <a:r>
              <a:rPr lang="en-US" dirty="0"/>
              <a:t>Click to insert image</a:t>
            </a:r>
          </a:p>
        </p:txBody>
      </p:sp>
      <p:sp>
        <p:nvSpPr>
          <p:cNvPr id="51" name="Picture Placeholder 3">
            <a:extLst>
              <a:ext uri="{FF2B5EF4-FFF2-40B4-BE49-F238E27FC236}">
                <a16:creationId xmlns:a16="http://schemas.microsoft.com/office/drawing/2014/main" id="{7BE9DD07-685F-4220-88F0-CAE6F002124B}"/>
              </a:ext>
            </a:extLst>
          </p:cNvPr>
          <p:cNvSpPr>
            <a:spLocks noGrp="1"/>
          </p:cNvSpPr>
          <p:nvPr>
            <p:ph type="pic" sz="quarter" idx="28" hasCustomPrompt="1"/>
          </p:nvPr>
        </p:nvSpPr>
        <p:spPr>
          <a:xfrm>
            <a:off x="10236994" y="3311260"/>
            <a:ext cx="1553593" cy="2074415"/>
          </a:xfrm>
          <a:solidFill>
            <a:schemeClr val="bg2">
              <a:lumMod val="90000"/>
            </a:schemeClr>
          </a:solidFill>
        </p:spPr>
        <p:txBody>
          <a:bodyPr>
            <a:noAutofit/>
          </a:bodyPr>
          <a:lstStyle>
            <a:lvl1pPr marL="0" indent="0">
              <a:buNone/>
              <a:defRPr sz="1800"/>
            </a:lvl1pPr>
          </a:lstStyle>
          <a:p>
            <a:r>
              <a:rPr lang="en-US" dirty="0"/>
              <a:t>Click to insert image</a:t>
            </a:r>
          </a:p>
        </p:txBody>
      </p:sp>
      <p:pic>
        <p:nvPicPr>
          <p:cNvPr id="23" name="Picture 22">
            <a:extLst>
              <a:ext uri="{FF2B5EF4-FFF2-40B4-BE49-F238E27FC236}">
                <a16:creationId xmlns:a16="http://schemas.microsoft.com/office/drawing/2014/main" id="{33A226F2-CE32-43F7-B35F-D760B02AC1E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5400000">
            <a:off x="6050030" y="3360673"/>
            <a:ext cx="2014915" cy="2740692"/>
          </a:xfrm>
          <a:prstGeom prst="rect">
            <a:avLst/>
          </a:prstGeom>
        </p:spPr>
      </p:pic>
      <p:sp>
        <p:nvSpPr>
          <p:cNvPr id="24" name="Picture Placeholder 3">
            <a:extLst>
              <a:ext uri="{FF2B5EF4-FFF2-40B4-BE49-F238E27FC236}">
                <a16:creationId xmlns:a16="http://schemas.microsoft.com/office/drawing/2014/main" id="{63BF437E-74B0-4B42-88E0-136F9267A6EA}"/>
              </a:ext>
            </a:extLst>
          </p:cNvPr>
          <p:cNvSpPr>
            <a:spLocks noGrp="1"/>
          </p:cNvSpPr>
          <p:nvPr>
            <p:ph type="pic" sz="quarter" idx="36" hasCustomPrompt="1"/>
          </p:nvPr>
        </p:nvSpPr>
        <p:spPr>
          <a:xfrm rot="5400000">
            <a:off x="6375653" y="3702984"/>
            <a:ext cx="1553593" cy="2074415"/>
          </a:xfrm>
          <a:solidFill>
            <a:schemeClr val="bg2">
              <a:lumMod val="90000"/>
            </a:schemeClr>
          </a:solidFill>
        </p:spPr>
        <p:txBody>
          <a:bodyPr>
            <a:noAutofit/>
          </a:bodyPr>
          <a:lstStyle>
            <a:lvl1pPr marL="0" indent="0">
              <a:buNone/>
              <a:defRPr sz="1800"/>
            </a:lvl1pPr>
          </a:lstStyle>
          <a:p>
            <a:r>
              <a:rPr lang="en-US" dirty="0"/>
              <a:t>Click to insert image</a:t>
            </a:r>
          </a:p>
        </p:txBody>
      </p:sp>
      <p:grpSp>
        <p:nvGrpSpPr>
          <p:cNvPr id="25" name="Group 24">
            <a:extLst>
              <a:ext uri="{FF2B5EF4-FFF2-40B4-BE49-F238E27FC236}">
                <a16:creationId xmlns:a16="http://schemas.microsoft.com/office/drawing/2014/main" id="{F6046037-6F78-4CED-A40C-351F1A28B518}"/>
              </a:ext>
            </a:extLst>
          </p:cNvPr>
          <p:cNvGrpSpPr>
            <a:grpSpLocks noChangeAspect="1"/>
          </p:cNvGrpSpPr>
          <p:nvPr userDrawn="1"/>
        </p:nvGrpSpPr>
        <p:grpSpPr>
          <a:xfrm rot="5400000">
            <a:off x="6416588" y="1811514"/>
            <a:ext cx="1125339" cy="2311258"/>
            <a:chOff x="2428240" y="975360"/>
            <a:chExt cx="1665853" cy="3421380"/>
          </a:xfrm>
        </p:grpSpPr>
        <p:grpSp>
          <p:nvGrpSpPr>
            <p:cNvPr id="26" name="Group 25">
              <a:extLst>
                <a:ext uri="{FF2B5EF4-FFF2-40B4-BE49-F238E27FC236}">
                  <a16:creationId xmlns:a16="http://schemas.microsoft.com/office/drawing/2014/main" id="{3A3CEF8D-27DA-4260-9045-5503FCE72326}"/>
                </a:ext>
              </a:extLst>
            </p:cNvPr>
            <p:cNvGrpSpPr/>
            <p:nvPr/>
          </p:nvGrpSpPr>
          <p:grpSpPr>
            <a:xfrm>
              <a:off x="2428240" y="975360"/>
              <a:ext cx="1665853" cy="3421380"/>
              <a:chOff x="3739073" y="951230"/>
              <a:chExt cx="1665853" cy="3421380"/>
            </a:xfrm>
          </p:grpSpPr>
          <p:pic>
            <p:nvPicPr>
              <p:cNvPr id="28" name="Picture 27">
                <a:extLst>
                  <a:ext uri="{FF2B5EF4-FFF2-40B4-BE49-F238E27FC236}">
                    <a16:creationId xmlns:a16="http://schemas.microsoft.com/office/drawing/2014/main" id="{560DE6FE-725D-44E5-BADF-E345333AF0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9073" y="951230"/>
                <a:ext cx="1665853" cy="3421380"/>
              </a:xfrm>
              <a:prstGeom prst="rect">
                <a:avLst/>
              </a:prstGeom>
            </p:spPr>
          </p:pic>
          <p:sp>
            <p:nvSpPr>
              <p:cNvPr id="29" name="Rectangle 28">
                <a:extLst>
                  <a:ext uri="{FF2B5EF4-FFF2-40B4-BE49-F238E27FC236}">
                    <a16:creationId xmlns:a16="http://schemas.microsoft.com/office/drawing/2014/main" id="{E74F50F8-D912-4C34-B521-1D28D7583E25}"/>
                  </a:ext>
                </a:extLst>
              </p:cNvPr>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grpSp>
        <p:sp>
          <p:nvSpPr>
            <p:cNvPr id="27" name="Rectangle 26">
              <a:extLst>
                <a:ext uri="{FF2B5EF4-FFF2-40B4-BE49-F238E27FC236}">
                  <a16:creationId xmlns:a16="http://schemas.microsoft.com/office/drawing/2014/main" id="{FA85BA02-65A8-44AD-A6B9-00F3E9881EF0}"/>
                </a:ext>
              </a:extLst>
            </p:cNvPr>
            <p:cNvSpPr/>
            <p:nvPr/>
          </p:nvSpPr>
          <p:spPr>
            <a:xfrm>
              <a:off x="2539807" y="1377328"/>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grpSp>
      <p:sp>
        <p:nvSpPr>
          <p:cNvPr id="30" name="Picture Placeholder 3">
            <a:extLst>
              <a:ext uri="{FF2B5EF4-FFF2-40B4-BE49-F238E27FC236}">
                <a16:creationId xmlns:a16="http://schemas.microsoft.com/office/drawing/2014/main" id="{A5956314-AE8F-4E81-B5B1-75735433A205}"/>
              </a:ext>
            </a:extLst>
          </p:cNvPr>
          <p:cNvSpPr>
            <a:spLocks noGrp="1"/>
          </p:cNvSpPr>
          <p:nvPr>
            <p:ph type="pic" sz="quarter" idx="37" hasCustomPrompt="1"/>
          </p:nvPr>
        </p:nvSpPr>
        <p:spPr>
          <a:xfrm rot="5400000">
            <a:off x="6491955" y="2089664"/>
            <a:ext cx="974605" cy="1726786"/>
          </a:xfrm>
          <a:solidFill>
            <a:schemeClr val="bg2">
              <a:lumMod val="90000"/>
            </a:schemeClr>
          </a:solidFill>
        </p:spPr>
        <p:txBody>
          <a:bodyPr>
            <a:noAutofit/>
          </a:bodyPr>
          <a:lstStyle>
            <a:lvl1pPr marL="0" indent="0">
              <a:buNone/>
              <a:defRPr sz="1800"/>
            </a:lvl1pPr>
          </a:lstStyle>
          <a:p>
            <a:r>
              <a:rPr lang="en-US" dirty="0"/>
              <a:t>Click to insert image</a:t>
            </a:r>
          </a:p>
        </p:txBody>
      </p:sp>
      <p:sp>
        <p:nvSpPr>
          <p:cNvPr id="31" name="Text Placeholder 22">
            <a:extLst>
              <a:ext uri="{FF2B5EF4-FFF2-40B4-BE49-F238E27FC236}">
                <a16:creationId xmlns:a16="http://schemas.microsoft.com/office/drawing/2014/main" id="{06EFD477-8369-486B-8648-13D5E9104011}"/>
              </a:ext>
            </a:extLst>
          </p:cNvPr>
          <p:cNvSpPr>
            <a:spLocks noGrp="1"/>
          </p:cNvSpPr>
          <p:nvPr>
            <p:ph type="body" sz="quarter" idx="32" hasCustomPrompt="1"/>
          </p:nvPr>
        </p:nvSpPr>
        <p:spPr>
          <a:xfrm>
            <a:off x="5181600" y="1072849"/>
            <a:ext cx="6393019" cy="1170756"/>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2" name="Text Placeholder 5">
            <a:extLst>
              <a:ext uri="{FF2B5EF4-FFF2-40B4-BE49-F238E27FC236}">
                <a16:creationId xmlns:a16="http://schemas.microsoft.com/office/drawing/2014/main" id="{062AF877-4CBA-4AAF-B9AE-59CA431F12AE}"/>
              </a:ext>
            </a:extLst>
          </p:cNvPr>
          <p:cNvSpPr>
            <a:spLocks noGrp="1"/>
          </p:cNvSpPr>
          <p:nvPr>
            <p:ph type="body" sz="quarter" idx="38" hasCustomPrompt="1"/>
          </p:nvPr>
        </p:nvSpPr>
        <p:spPr>
          <a:xfrm>
            <a:off x="5181600" y="205304"/>
            <a:ext cx="6393019" cy="830183"/>
          </a:xfrm>
        </p:spPr>
        <p:txBody>
          <a:bodyPr>
            <a:normAutofit/>
          </a:bodyPr>
          <a:lstStyle>
            <a:lvl1pPr marL="0" indent="0">
              <a:buNone/>
              <a:defRPr sz="4600" b="0" cap="all" baseline="0">
                <a:solidFill>
                  <a:schemeClr val="accent1"/>
                </a:solidFill>
                <a:latin typeface="Gilmer Light" panose="020B0604020202020204" charset="0"/>
              </a:defRPr>
            </a:lvl1pPr>
          </a:lstStyle>
          <a:p>
            <a:pPr lvl="0"/>
            <a:r>
              <a:rPr lang="en-US" dirty="0"/>
              <a:t>Device 05 icons</a:t>
            </a:r>
          </a:p>
        </p:txBody>
      </p:sp>
      <p:sp>
        <p:nvSpPr>
          <p:cNvPr id="33" name="Rectangle 32">
            <a:extLst>
              <a:ext uri="{FF2B5EF4-FFF2-40B4-BE49-F238E27FC236}">
                <a16:creationId xmlns:a16="http://schemas.microsoft.com/office/drawing/2014/main" id="{AC75E34C-272A-47B7-9240-B4CD48DBC648}"/>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34" name="Date Placeholder 3">
            <a:extLst>
              <a:ext uri="{FF2B5EF4-FFF2-40B4-BE49-F238E27FC236}">
                <a16:creationId xmlns:a16="http://schemas.microsoft.com/office/drawing/2014/main" id="{B77A7787-4638-4009-A90F-DAC80639C6AB}"/>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34052860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MAP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16D65F-8E6B-457A-A44B-7CAA51E00136}"/>
              </a:ext>
            </a:extLst>
          </p:cNvPr>
          <p:cNvSpPr txBox="1">
            <a:spLocks/>
          </p:cNvSpPr>
          <p:nvPr userDrawn="1"/>
        </p:nvSpPr>
        <p:spPr>
          <a:xfrm>
            <a:off x="609600" y="2877741"/>
            <a:ext cx="10972800" cy="1102519"/>
          </a:xfrm>
          <a:prstGeom prst="rect">
            <a:avLst/>
          </a:prstGeom>
        </p:spPr>
        <p:txBody>
          <a:bodyPr vert="horz" lIns="0" tIns="0" rIns="0" bIns="0" rtlCol="0" anchor="ctr">
            <a:normAutofit/>
          </a:bodyPr>
          <a:lstStyle>
            <a:lvl1pPr algn="ctr" defTabSz="457200" rtl="0" eaLnBrk="1" latinLnBrk="0" hangingPunct="1">
              <a:spcBef>
                <a:spcPct val="0"/>
              </a:spcBef>
              <a:buNone/>
              <a:defRPr sz="3200" b="1" kern="1200">
                <a:solidFill>
                  <a:schemeClr val="tx1"/>
                </a:solidFill>
                <a:latin typeface="Raleway"/>
                <a:ea typeface="+mj-ea"/>
                <a:cs typeface="Raleway"/>
              </a:defRPr>
            </a:lvl1pPr>
          </a:lstStyle>
          <a:p>
            <a:r>
              <a:rPr lang="en-US" cap="all" baseline="0" dirty="0">
                <a:latin typeface="Gilmer Light" panose="020B0604020202020204" charset="0"/>
                <a:cs typeface="Segoe UI Light" panose="020B0502040204020203" pitchFamily="34" charset="0"/>
              </a:rPr>
              <a:t>Maps</a:t>
            </a:r>
            <a:br>
              <a:rPr lang="en-US" cap="all" baseline="0" dirty="0">
                <a:latin typeface="Gilmer Light" panose="020B0604020202020204" charset="0"/>
                <a:cs typeface="Segoe UI Light" panose="020B0502040204020203" pitchFamily="34" charset="0"/>
              </a:rPr>
            </a:br>
            <a:endParaRPr lang="en-US" b="0" cap="all" baseline="0" dirty="0">
              <a:latin typeface="Gilmer Light" panose="020B0604020202020204" charset="0"/>
              <a:cs typeface="Segoe UI Light" panose="020B0502040204020203" pitchFamily="34" charset="0"/>
            </a:endParaRPr>
          </a:p>
        </p:txBody>
      </p:sp>
      <p:sp>
        <p:nvSpPr>
          <p:cNvPr id="5" name="TextBox 4">
            <a:extLst>
              <a:ext uri="{FF2B5EF4-FFF2-40B4-BE49-F238E27FC236}">
                <a16:creationId xmlns:a16="http://schemas.microsoft.com/office/drawing/2014/main" id="{EE8A3414-83CA-4803-BCC3-8D29D8A96606}"/>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12830353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ABL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16D65F-8E6B-457A-A44B-7CAA51E00136}"/>
              </a:ext>
            </a:extLst>
          </p:cNvPr>
          <p:cNvSpPr txBox="1">
            <a:spLocks/>
          </p:cNvSpPr>
          <p:nvPr userDrawn="1"/>
        </p:nvSpPr>
        <p:spPr>
          <a:xfrm>
            <a:off x="609600" y="2877741"/>
            <a:ext cx="10972800" cy="1102519"/>
          </a:xfrm>
          <a:prstGeom prst="rect">
            <a:avLst/>
          </a:prstGeom>
        </p:spPr>
        <p:txBody>
          <a:bodyPr vert="horz" lIns="0" tIns="0" rIns="0" bIns="0" rtlCol="0" anchor="ctr">
            <a:normAutofit/>
          </a:bodyPr>
          <a:lstStyle>
            <a:lvl1pPr algn="ctr" defTabSz="457200" rtl="0" eaLnBrk="1" latinLnBrk="0" hangingPunct="1">
              <a:spcBef>
                <a:spcPct val="0"/>
              </a:spcBef>
              <a:buNone/>
              <a:defRPr sz="3200" b="1" kern="1200">
                <a:solidFill>
                  <a:schemeClr val="tx1"/>
                </a:solidFill>
                <a:latin typeface="Raleway"/>
                <a:ea typeface="+mj-ea"/>
                <a:cs typeface="Raleway"/>
              </a:defRPr>
            </a:lvl1pPr>
          </a:lstStyle>
          <a:p>
            <a:r>
              <a:rPr lang="en-US" cap="all" baseline="0" dirty="0">
                <a:latin typeface="Gilmer Light" panose="020B0604020202020204" charset="0"/>
                <a:cs typeface="Segoe UI Light" panose="020B0502040204020203" pitchFamily="34" charset="0"/>
              </a:rPr>
              <a:t>Tables</a:t>
            </a:r>
            <a:br>
              <a:rPr lang="en-US" cap="all" baseline="0" dirty="0">
                <a:latin typeface="Gilmer Light" panose="020B0604020202020204" charset="0"/>
                <a:cs typeface="Segoe UI Light" panose="020B0502040204020203" pitchFamily="34" charset="0"/>
              </a:rPr>
            </a:br>
            <a:endParaRPr lang="en-US" b="0" cap="all" baseline="0" dirty="0">
              <a:latin typeface="Gilmer Light" panose="020B0604020202020204" charset="0"/>
              <a:cs typeface="Segoe UI Light" panose="020B0502040204020203" pitchFamily="34" charset="0"/>
            </a:endParaRPr>
          </a:p>
        </p:txBody>
      </p:sp>
      <p:sp>
        <p:nvSpPr>
          <p:cNvPr id="5" name="TextBox 4">
            <a:extLst>
              <a:ext uri="{FF2B5EF4-FFF2-40B4-BE49-F238E27FC236}">
                <a16:creationId xmlns:a16="http://schemas.microsoft.com/office/drawing/2014/main" id="{DD5D5F14-C2C0-43A5-BB5E-2C909E7461C5}"/>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35125497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EVENT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16D65F-8E6B-457A-A44B-7CAA51E00136}"/>
              </a:ext>
            </a:extLst>
          </p:cNvPr>
          <p:cNvSpPr txBox="1">
            <a:spLocks/>
          </p:cNvSpPr>
          <p:nvPr userDrawn="1"/>
        </p:nvSpPr>
        <p:spPr>
          <a:xfrm>
            <a:off x="609600" y="2877741"/>
            <a:ext cx="10972800" cy="1102519"/>
          </a:xfrm>
          <a:prstGeom prst="rect">
            <a:avLst/>
          </a:prstGeom>
        </p:spPr>
        <p:txBody>
          <a:bodyPr vert="horz" lIns="0" tIns="0" rIns="0" bIns="0" rtlCol="0" anchor="ctr">
            <a:normAutofit/>
          </a:bodyPr>
          <a:lstStyle>
            <a:lvl1pPr algn="ctr" defTabSz="457200" rtl="0" eaLnBrk="1" latinLnBrk="0" hangingPunct="1">
              <a:spcBef>
                <a:spcPct val="0"/>
              </a:spcBef>
              <a:buNone/>
              <a:defRPr sz="3200" b="1" kern="1200">
                <a:solidFill>
                  <a:schemeClr val="tx1"/>
                </a:solidFill>
                <a:latin typeface="Raleway"/>
                <a:ea typeface="+mj-ea"/>
                <a:cs typeface="Raleway"/>
              </a:defRPr>
            </a:lvl1pPr>
          </a:lstStyle>
          <a:p>
            <a:r>
              <a:rPr lang="en-US" cap="all" baseline="0" dirty="0">
                <a:latin typeface="Gilmer Light" panose="020B0604020202020204" charset="0"/>
                <a:cs typeface="Segoe UI Light" panose="020B0502040204020203" pitchFamily="34" charset="0"/>
              </a:rPr>
              <a:t>DATES &amp; events</a:t>
            </a:r>
            <a:br>
              <a:rPr lang="en-US" cap="all" baseline="0" dirty="0">
                <a:latin typeface="Gilmer Light" panose="020B0604020202020204" charset="0"/>
                <a:cs typeface="Segoe UI Light" panose="020B0502040204020203" pitchFamily="34" charset="0"/>
              </a:rPr>
            </a:br>
            <a:endParaRPr lang="en-US" b="0" cap="all" baseline="0" dirty="0">
              <a:latin typeface="Gilmer Light" panose="020B0604020202020204" charset="0"/>
              <a:cs typeface="Segoe UI Light" panose="020B0502040204020203" pitchFamily="34" charset="0"/>
            </a:endParaRPr>
          </a:p>
        </p:txBody>
      </p:sp>
      <p:sp>
        <p:nvSpPr>
          <p:cNvPr id="5" name="TextBox 4">
            <a:extLst>
              <a:ext uri="{FF2B5EF4-FFF2-40B4-BE49-F238E27FC236}">
                <a16:creationId xmlns:a16="http://schemas.microsoft.com/office/drawing/2014/main" id="{94031753-5DCA-4E35-B5A4-F1404E0AE636}"/>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25725810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INFOGRAPHIC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16D65F-8E6B-457A-A44B-7CAA51E00136}"/>
              </a:ext>
            </a:extLst>
          </p:cNvPr>
          <p:cNvSpPr txBox="1">
            <a:spLocks/>
          </p:cNvSpPr>
          <p:nvPr userDrawn="1"/>
        </p:nvSpPr>
        <p:spPr>
          <a:xfrm>
            <a:off x="609600" y="2877741"/>
            <a:ext cx="10972800" cy="1102519"/>
          </a:xfrm>
          <a:prstGeom prst="rect">
            <a:avLst/>
          </a:prstGeom>
        </p:spPr>
        <p:txBody>
          <a:bodyPr vert="horz" lIns="0" tIns="0" rIns="0" bIns="0" rtlCol="0" anchor="ctr">
            <a:normAutofit/>
          </a:bodyPr>
          <a:lstStyle>
            <a:lvl1pPr algn="ctr" defTabSz="457200" rtl="0" eaLnBrk="1" latinLnBrk="0" hangingPunct="1">
              <a:spcBef>
                <a:spcPct val="0"/>
              </a:spcBef>
              <a:buNone/>
              <a:defRPr sz="3200" b="1" kern="1200">
                <a:solidFill>
                  <a:schemeClr val="tx1"/>
                </a:solidFill>
                <a:latin typeface="Raleway"/>
                <a:ea typeface="+mj-ea"/>
                <a:cs typeface="Raleway"/>
              </a:defRPr>
            </a:lvl1pPr>
          </a:lstStyle>
          <a:p>
            <a:r>
              <a:rPr lang="en-US" cap="all" baseline="0" dirty="0">
                <a:latin typeface="Gilmer Light" panose="020B0604020202020204" charset="0"/>
                <a:cs typeface="Segoe UI Light" panose="020B0502040204020203" pitchFamily="34" charset="0"/>
              </a:rPr>
              <a:t>infographics</a:t>
            </a:r>
            <a:br>
              <a:rPr lang="en-US" cap="all" baseline="0" dirty="0">
                <a:latin typeface="Gilmer Light" panose="020B0604020202020204" charset="0"/>
                <a:cs typeface="Segoe UI Light" panose="020B0502040204020203" pitchFamily="34" charset="0"/>
              </a:rPr>
            </a:br>
            <a:endParaRPr lang="en-US" b="0" cap="all" baseline="0" dirty="0">
              <a:latin typeface="Gilmer Light" panose="020B0604020202020204" charset="0"/>
              <a:cs typeface="Segoe UI Light" panose="020B0502040204020203" pitchFamily="34" charset="0"/>
            </a:endParaRPr>
          </a:p>
        </p:txBody>
      </p:sp>
      <p:sp>
        <p:nvSpPr>
          <p:cNvPr id="5" name="TextBox 4">
            <a:extLst>
              <a:ext uri="{FF2B5EF4-FFF2-40B4-BE49-F238E27FC236}">
                <a16:creationId xmlns:a16="http://schemas.microsoft.com/office/drawing/2014/main" id="{61DC9025-A0E9-421C-9ABA-40E1B1C91E8B}"/>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40232872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INFOGRAPHICS">
    <p:spTree>
      <p:nvGrpSpPr>
        <p:cNvPr id="1" name=""/>
        <p:cNvGrpSpPr/>
        <p:nvPr/>
      </p:nvGrpSpPr>
      <p:grpSpPr>
        <a:xfrm>
          <a:off x="0" y="0"/>
          <a:ext cx="0" cy="0"/>
          <a:chOff x="0" y="0"/>
          <a:chExt cx="0" cy="0"/>
        </a:xfrm>
      </p:grpSpPr>
      <p:sp>
        <p:nvSpPr>
          <p:cNvPr id="6" name="Shape 485">
            <a:extLst>
              <a:ext uri="{FF2B5EF4-FFF2-40B4-BE49-F238E27FC236}">
                <a16:creationId xmlns:a16="http://schemas.microsoft.com/office/drawing/2014/main" id="{E8225CB9-C704-4A4A-8A13-F503751FEA4C}"/>
              </a:ext>
            </a:extLst>
          </p:cNvPr>
          <p:cNvSpPr/>
          <p:nvPr userDrawn="1"/>
        </p:nvSpPr>
        <p:spPr>
          <a:xfrm>
            <a:off x="7540" y="-15280"/>
            <a:ext cx="7637639" cy="6865343"/>
          </a:xfrm>
          <a:custGeom>
            <a:avLst/>
            <a:gdLst/>
            <a:ahLst/>
            <a:cxnLst>
              <a:cxn ang="0">
                <a:pos x="wd2" y="hd2"/>
              </a:cxn>
              <a:cxn ang="5400000">
                <a:pos x="wd2" y="hd2"/>
              </a:cxn>
              <a:cxn ang="10800000">
                <a:pos x="wd2" y="hd2"/>
              </a:cxn>
              <a:cxn ang="16200000">
                <a:pos x="wd2" y="hd2"/>
              </a:cxn>
            </a:cxnLst>
            <a:rect l="0" t="0" r="r" b="b"/>
            <a:pathLst>
              <a:path w="21327" h="21600" extrusionOk="0">
                <a:moveTo>
                  <a:pt x="0" y="0"/>
                </a:moveTo>
                <a:lnTo>
                  <a:pt x="0" y="21600"/>
                </a:lnTo>
                <a:lnTo>
                  <a:pt x="10302" y="21600"/>
                </a:lnTo>
                <a:cubicBezTo>
                  <a:pt x="12133" y="20541"/>
                  <a:pt x="13851" y="19150"/>
                  <a:pt x="15385" y="17422"/>
                </a:cubicBezTo>
                <a:cubicBezTo>
                  <a:pt x="19630" y="12638"/>
                  <a:pt x="21600" y="6262"/>
                  <a:pt x="21296" y="0"/>
                </a:cubicBezTo>
                <a:lnTo>
                  <a:pt x="0" y="0"/>
                </a:lnTo>
                <a:close/>
              </a:path>
            </a:pathLst>
          </a:custGeom>
          <a:solidFill>
            <a:schemeClr val="accent1">
              <a:alpha val="95000"/>
            </a:schemeClr>
          </a:solidFill>
          <a:ln w="12700">
            <a:miter lim="400000"/>
          </a:ln>
        </p:spPr>
        <p:txBody>
          <a:bodyPr lIns="0" tIns="0" rIns="0" bIns="0" anchor="ctr"/>
          <a:lstStyle/>
          <a:p>
            <a:pPr lvl="0">
              <a:defRPr sz="8000" b="1">
                <a:solidFill>
                  <a:srgbClr val="FFFFFF"/>
                </a:solidFill>
                <a:latin typeface="helium"/>
                <a:ea typeface="helium"/>
                <a:cs typeface="helium"/>
                <a:sym typeface="helium"/>
              </a:defRPr>
            </a:pPr>
            <a:endParaRPr sz="10666" dirty="0">
              <a:solidFill>
                <a:schemeClr val="accent1">
                  <a:lumMod val="10000"/>
                  <a:lumOff val="90000"/>
                </a:schemeClr>
              </a:solidFill>
              <a:latin typeface="Gilmer Light" panose="020B0604020202020204" charset="0"/>
              <a:cs typeface="Segoe UI Light" panose="020B0502040204020203" pitchFamily="34" charset="0"/>
            </a:endParaRPr>
          </a:p>
        </p:txBody>
      </p:sp>
      <p:sp>
        <p:nvSpPr>
          <p:cNvPr id="7" name="Shape 488">
            <a:extLst>
              <a:ext uri="{FF2B5EF4-FFF2-40B4-BE49-F238E27FC236}">
                <a16:creationId xmlns:a16="http://schemas.microsoft.com/office/drawing/2014/main" id="{21B8D4B1-14C7-4B9A-90F9-DB868BF669D5}"/>
              </a:ext>
            </a:extLst>
          </p:cNvPr>
          <p:cNvSpPr/>
          <p:nvPr userDrawn="1"/>
        </p:nvSpPr>
        <p:spPr>
          <a:xfrm>
            <a:off x="7542" y="2806899"/>
            <a:ext cx="12231092" cy="4049515"/>
          </a:xfrm>
          <a:custGeom>
            <a:avLst/>
            <a:gdLst/>
            <a:ahLst/>
            <a:cxnLst>
              <a:cxn ang="0">
                <a:pos x="wd2" y="hd2"/>
              </a:cxn>
              <a:cxn ang="5400000">
                <a:pos x="wd2" y="hd2"/>
              </a:cxn>
              <a:cxn ang="10800000">
                <a:pos x="wd2" y="hd2"/>
              </a:cxn>
              <a:cxn ang="16200000">
                <a:pos x="wd2" y="hd2"/>
              </a:cxn>
            </a:cxnLst>
            <a:rect l="0" t="0" r="r" b="b"/>
            <a:pathLst>
              <a:path w="21600" h="21600" extrusionOk="0">
                <a:moveTo>
                  <a:pt x="10769" y="0"/>
                </a:moveTo>
                <a:cubicBezTo>
                  <a:pt x="7485" y="0"/>
                  <a:pt x="4200" y="3784"/>
                  <a:pt x="1694" y="11353"/>
                </a:cubicBezTo>
                <a:cubicBezTo>
                  <a:pt x="1045" y="13314"/>
                  <a:pt x="481" y="15432"/>
                  <a:pt x="0" y="17668"/>
                </a:cubicBezTo>
                <a:lnTo>
                  <a:pt x="0" y="21600"/>
                </a:lnTo>
                <a:lnTo>
                  <a:pt x="21600" y="21600"/>
                </a:lnTo>
                <a:lnTo>
                  <a:pt x="21600" y="17960"/>
                </a:lnTo>
                <a:cubicBezTo>
                  <a:pt x="21106" y="15617"/>
                  <a:pt x="20521" y="13399"/>
                  <a:pt x="19844" y="11353"/>
                </a:cubicBezTo>
                <a:cubicBezTo>
                  <a:pt x="17338" y="3784"/>
                  <a:pt x="14053" y="0"/>
                  <a:pt x="10769" y="0"/>
                </a:cubicBezTo>
                <a:close/>
              </a:path>
            </a:pathLst>
          </a:custGeom>
          <a:solidFill>
            <a:schemeClr val="accent1">
              <a:alpha val="85000"/>
            </a:schemeClr>
          </a:solidFill>
          <a:ln w="12700">
            <a:miter lim="400000"/>
          </a:ln>
        </p:spPr>
        <p:txBody>
          <a:bodyPr lIns="0" tIns="0" rIns="0" bIns="0" anchor="ctr"/>
          <a:lstStyle/>
          <a:p>
            <a:pPr lvl="0">
              <a:defRPr sz="8000" b="1">
                <a:solidFill>
                  <a:srgbClr val="FFFFFF"/>
                </a:solidFill>
                <a:latin typeface="helium"/>
                <a:ea typeface="helium"/>
                <a:cs typeface="helium"/>
                <a:sym typeface="helium"/>
              </a:defRPr>
            </a:pPr>
            <a:endParaRPr sz="10666" dirty="0">
              <a:latin typeface="Gilmer Light" panose="020B0604020202020204" charset="0"/>
              <a:cs typeface="Segoe UI Light" panose="020B0502040204020203" pitchFamily="34" charset="0"/>
            </a:endParaRPr>
          </a:p>
        </p:txBody>
      </p:sp>
      <p:sp>
        <p:nvSpPr>
          <p:cNvPr id="8" name="Shape 486">
            <a:extLst>
              <a:ext uri="{FF2B5EF4-FFF2-40B4-BE49-F238E27FC236}">
                <a16:creationId xmlns:a16="http://schemas.microsoft.com/office/drawing/2014/main" id="{964C9FC8-BA02-41A4-81E8-40B71A63E441}"/>
              </a:ext>
            </a:extLst>
          </p:cNvPr>
          <p:cNvSpPr/>
          <p:nvPr userDrawn="1"/>
        </p:nvSpPr>
        <p:spPr>
          <a:xfrm>
            <a:off x="4558252" y="-7325"/>
            <a:ext cx="7673753" cy="6865343"/>
          </a:xfrm>
          <a:custGeom>
            <a:avLst/>
            <a:gdLst/>
            <a:ahLst/>
            <a:cxnLst>
              <a:cxn ang="0">
                <a:pos x="wd2" y="hd2"/>
              </a:cxn>
              <a:cxn ang="5400000">
                <a:pos x="wd2" y="hd2"/>
              </a:cxn>
              <a:cxn ang="10800000">
                <a:pos x="wd2" y="hd2"/>
              </a:cxn>
              <a:cxn ang="16200000">
                <a:pos x="wd2" y="hd2"/>
              </a:cxn>
            </a:cxnLst>
            <a:rect l="0" t="0" r="r" b="b"/>
            <a:pathLst>
              <a:path w="21328" h="21600" extrusionOk="0">
                <a:moveTo>
                  <a:pt x="30" y="0"/>
                </a:moveTo>
                <a:cubicBezTo>
                  <a:pt x="-272" y="6262"/>
                  <a:pt x="1689" y="12638"/>
                  <a:pt x="5914" y="17422"/>
                </a:cubicBezTo>
                <a:cubicBezTo>
                  <a:pt x="7441" y="19150"/>
                  <a:pt x="9152" y="20541"/>
                  <a:pt x="10974" y="21600"/>
                </a:cubicBezTo>
                <a:lnTo>
                  <a:pt x="21328" y="21600"/>
                </a:lnTo>
                <a:lnTo>
                  <a:pt x="21328" y="0"/>
                </a:lnTo>
                <a:lnTo>
                  <a:pt x="30" y="0"/>
                </a:lnTo>
                <a:close/>
              </a:path>
            </a:pathLst>
          </a:custGeom>
          <a:solidFill>
            <a:schemeClr val="accent1">
              <a:alpha val="80000"/>
            </a:schemeClr>
          </a:solidFill>
          <a:ln w="12700">
            <a:miter lim="400000"/>
          </a:ln>
        </p:spPr>
        <p:txBody>
          <a:bodyPr lIns="0" tIns="0" rIns="0" bIns="0" anchor="ctr"/>
          <a:lstStyle/>
          <a:p>
            <a:pPr lvl="0">
              <a:defRPr sz="8000">
                <a:solidFill>
                  <a:srgbClr val="FFFFFF"/>
                </a:solidFill>
                <a:latin typeface="helium"/>
                <a:ea typeface="helium"/>
                <a:cs typeface="helium"/>
                <a:sym typeface="helium"/>
              </a:defRPr>
            </a:pPr>
            <a:endParaRPr sz="10666" dirty="0">
              <a:solidFill>
                <a:schemeClr val="accent1">
                  <a:lumMod val="10000"/>
                  <a:lumOff val="90000"/>
                </a:schemeClr>
              </a:solidFill>
              <a:latin typeface="Gilmer Light" panose="020B0604020202020204" charset="0"/>
              <a:cs typeface="Segoe UI Light" panose="020B0502040204020203" pitchFamily="34" charset="0"/>
            </a:endParaRPr>
          </a:p>
        </p:txBody>
      </p:sp>
      <p:sp>
        <p:nvSpPr>
          <p:cNvPr id="9" name="Shape 493">
            <a:extLst>
              <a:ext uri="{FF2B5EF4-FFF2-40B4-BE49-F238E27FC236}">
                <a16:creationId xmlns:a16="http://schemas.microsoft.com/office/drawing/2014/main" id="{7EE38D95-73C8-42C0-B26F-1DA012F03B93}"/>
              </a:ext>
            </a:extLst>
          </p:cNvPr>
          <p:cNvSpPr/>
          <p:nvPr userDrawn="1"/>
        </p:nvSpPr>
        <p:spPr>
          <a:xfrm>
            <a:off x="3690429" y="4847849"/>
            <a:ext cx="2417680" cy="20304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436" y="18546"/>
                  <a:pt x="8619" y="15000"/>
                  <a:pt x="12494" y="11009"/>
                </a:cubicBezTo>
                <a:cubicBezTo>
                  <a:pt x="15771" y="7634"/>
                  <a:pt x="18816" y="3953"/>
                  <a:pt x="21600" y="0"/>
                </a:cubicBezTo>
              </a:path>
            </a:pathLst>
          </a:custGeom>
          <a:ln w="76200" cmpd="sng">
            <a:solidFill>
              <a:srgbClr val="FFFFFF"/>
            </a:solidFill>
            <a:miter lim="400000"/>
            <a:tailEnd type="triangle"/>
          </a:ln>
        </p:spPr>
        <p:txBody>
          <a:bodyPr lIns="0" tIns="0" rIns="0" bIns="0" anchor="ctr"/>
          <a:lstStyle/>
          <a:p>
            <a:pPr lvl="0">
              <a:defRPr sz="3200"/>
            </a:pPr>
            <a:endParaRPr sz="4267" dirty="0">
              <a:latin typeface="Gilmer Light" panose="020B0604020202020204" charset="0"/>
              <a:cs typeface="Segoe UI Light" panose="020B0502040204020203" pitchFamily="34" charset="0"/>
            </a:endParaRPr>
          </a:p>
        </p:txBody>
      </p:sp>
      <p:sp>
        <p:nvSpPr>
          <p:cNvPr id="10" name="Shape 494">
            <a:extLst>
              <a:ext uri="{FF2B5EF4-FFF2-40B4-BE49-F238E27FC236}">
                <a16:creationId xmlns:a16="http://schemas.microsoft.com/office/drawing/2014/main" id="{AC48B3F2-093F-4835-BEFB-DA578CC518DF}"/>
              </a:ext>
            </a:extLst>
          </p:cNvPr>
          <p:cNvSpPr/>
          <p:nvPr userDrawn="1"/>
        </p:nvSpPr>
        <p:spPr>
          <a:xfrm>
            <a:off x="7191974" y="2885371"/>
            <a:ext cx="5031863" cy="3264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898" y="930"/>
                  <a:pt x="7648" y="2984"/>
                  <a:pt x="11052" y="6054"/>
                </a:cubicBezTo>
                <a:cubicBezTo>
                  <a:pt x="15309" y="9892"/>
                  <a:pt x="18922" y="15217"/>
                  <a:pt x="21600" y="21600"/>
                </a:cubicBezTo>
              </a:path>
            </a:pathLst>
          </a:custGeom>
          <a:ln w="76200" cmpd="sng">
            <a:solidFill>
              <a:srgbClr val="FFFFFF"/>
            </a:solidFill>
            <a:miter lim="400000"/>
            <a:headEnd type="triangle"/>
          </a:ln>
        </p:spPr>
        <p:txBody>
          <a:bodyPr lIns="0" tIns="0" rIns="0" bIns="0" anchor="ctr"/>
          <a:lstStyle/>
          <a:p>
            <a:pPr lvl="0">
              <a:defRPr sz="3200"/>
            </a:pPr>
            <a:endParaRPr sz="4267" dirty="0">
              <a:latin typeface="Gilmer Light" panose="020B0604020202020204" charset="0"/>
            </a:endParaRPr>
          </a:p>
        </p:txBody>
      </p:sp>
      <p:sp>
        <p:nvSpPr>
          <p:cNvPr id="11" name="Shape 495">
            <a:extLst>
              <a:ext uri="{FF2B5EF4-FFF2-40B4-BE49-F238E27FC236}">
                <a16:creationId xmlns:a16="http://schemas.microsoft.com/office/drawing/2014/main" id="{59EF8551-DD1C-4060-B0A5-366DEFBCAF7D}"/>
              </a:ext>
            </a:extLst>
          </p:cNvPr>
          <p:cNvSpPr/>
          <p:nvPr userDrawn="1"/>
        </p:nvSpPr>
        <p:spPr>
          <a:xfrm>
            <a:off x="4574916" y="6125"/>
            <a:ext cx="429903" cy="2893524"/>
          </a:xfrm>
          <a:custGeom>
            <a:avLst/>
            <a:gdLst/>
            <a:ahLst/>
            <a:cxnLst>
              <a:cxn ang="0">
                <a:pos x="wd2" y="hd2"/>
              </a:cxn>
              <a:cxn ang="5400000">
                <a:pos x="wd2" y="hd2"/>
              </a:cxn>
              <a:cxn ang="10800000">
                <a:pos x="wd2" y="hd2"/>
              </a:cxn>
              <a:cxn ang="16200000">
                <a:pos x="wd2" y="hd2"/>
              </a:cxn>
            </a:cxnLst>
            <a:rect l="0" t="0" r="r" b="b"/>
            <a:pathLst>
              <a:path w="20726" h="21600" extrusionOk="0">
                <a:moveTo>
                  <a:pt x="990" y="0"/>
                </a:moveTo>
                <a:cubicBezTo>
                  <a:pt x="-874" y="3689"/>
                  <a:pt x="-103" y="7398"/>
                  <a:pt x="3288" y="11061"/>
                </a:cubicBezTo>
                <a:cubicBezTo>
                  <a:pt x="6622" y="14661"/>
                  <a:pt x="12469" y="18195"/>
                  <a:pt x="20726" y="21600"/>
                </a:cubicBezTo>
              </a:path>
            </a:pathLst>
          </a:custGeom>
          <a:ln w="76200" cmpd="sng">
            <a:solidFill>
              <a:srgbClr val="FFFFFF"/>
            </a:solidFill>
            <a:miter lim="400000"/>
            <a:tailEnd type="triangle"/>
          </a:ln>
        </p:spPr>
        <p:txBody>
          <a:bodyPr lIns="0" tIns="0" rIns="0" bIns="0" anchor="ctr"/>
          <a:lstStyle/>
          <a:p>
            <a:pPr lvl="0">
              <a:defRPr sz="3200"/>
            </a:pPr>
            <a:endParaRPr sz="4267" dirty="0">
              <a:latin typeface="Gilmer Light" panose="020B0604020202020204" charset="0"/>
              <a:cs typeface="Segoe UI Light" panose="020B0502040204020203" pitchFamily="34" charset="0"/>
            </a:endParaRPr>
          </a:p>
        </p:txBody>
      </p:sp>
      <p:sp>
        <p:nvSpPr>
          <p:cNvPr id="18" name="Freeform 129">
            <a:extLst>
              <a:ext uri="{FF2B5EF4-FFF2-40B4-BE49-F238E27FC236}">
                <a16:creationId xmlns:a16="http://schemas.microsoft.com/office/drawing/2014/main" id="{669B5DBE-6606-4239-93DE-046DDE93DA5C}"/>
              </a:ext>
            </a:extLst>
          </p:cNvPr>
          <p:cNvSpPr>
            <a:spLocks noEditPoints="1"/>
          </p:cNvSpPr>
          <p:nvPr userDrawn="1"/>
        </p:nvSpPr>
        <p:spPr bwMode="auto">
          <a:xfrm>
            <a:off x="5563904" y="3040428"/>
            <a:ext cx="1075021" cy="1075021"/>
          </a:xfrm>
          <a:custGeom>
            <a:avLst/>
            <a:gdLst>
              <a:gd name="T0" fmla="*/ 162 w 185"/>
              <a:gd name="T1" fmla="*/ 52 h 185"/>
              <a:gd name="T2" fmla="*/ 149 w 185"/>
              <a:gd name="T3" fmla="*/ 18 h 185"/>
              <a:gd name="T4" fmla="*/ 133 w 185"/>
              <a:gd name="T5" fmla="*/ 23 h 185"/>
              <a:gd name="T6" fmla="*/ 105 w 185"/>
              <a:gd name="T7" fmla="*/ 0 h 185"/>
              <a:gd name="T8" fmla="*/ 72 w 185"/>
              <a:gd name="T9" fmla="*/ 15 h 185"/>
              <a:gd name="T10" fmla="*/ 40 w 185"/>
              <a:gd name="T11" fmla="*/ 17 h 185"/>
              <a:gd name="T12" fmla="*/ 18 w 185"/>
              <a:gd name="T13" fmla="*/ 44 h 185"/>
              <a:gd name="T14" fmla="*/ 6 w 185"/>
              <a:gd name="T15" fmla="*/ 74 h 185"/>
              <a:gd name="T16" fmla="*/ 6 w 185"/>
              <a:gd name="T17" fmla="*/ 111 h 185"/>
              <a:gd name="T18" fmla="*/ 18 w 185"/>
              <a:gd name="T19" fmla="*/ 141 h 185"/>
              <a:gd name="T20" fmla="*/ 39 w 185"/>
              <a:gd name="T21" fmla="*/ 168 h 185"/>
              <a:gd name="T22" fmla="*/ 72 w 185"/>
              <a:gd name="T23" fmla="*/ 170 h 185"/>
              <a:gd name="T24" fmla="*/ 105 w 185"/>
              <a:gd name="T25" fmla="*/ 185 h 185"/>
              <a:gd name="T26" fmla="*/ 133 w 185"/>
              <a:gd name="T27" fmla="*/ 162 h 185"/>
              <a:gd name="T28" fmla="*/ 149 w 185"/>
              <a:gd name="T29" fmla="*/ 167 h 185"/>
              <a:gd name="T30" fmla="*/ 162 w 185"/>
              <a:gd name="T31" fmla="*/ 133 h 185"/>
              <a:gd name="T32" fmla="*/ 185 w 185"/>
              <a:gd name="T33" fmla="*/ 105 h 185"/>
              <a:gd name="T34" fmla="*/ 177 w 185"/>
              <a:gd name="T35" fmla="*/ 103 h 185"/>
              <a:gd name="T36" fmla="*/ 162 w 185"/>
              <a:gd name="T37" fmla="*/ 111 h 185"/>
              <a:gd name="T38" fmla="*/ 160 w 185"/>
              <a:gd name="T39" fmla="*/ 145 h 185"/>
              <a:gd name="T40" fmla="*/ 137 w 185"/>
              <a:gd name="T41" fmla="*/ 155 h 185"/>
              <a:gd name="T42" fmla="*/ 111 w 185"/>
              <a:gd name="T43" fmla="*/ 162 h 185"/>
              <a:gd name="T44" fmla="*/ 103 w 185"/>
              <a:gd name="T45" fmla="*/ 177 h 185"/>
              <a:gd name="T46" fmla="*/ 74 w 185"/>
              <a:gd name="T47" fmla="*/ 162 h 185"/>
              <a:gd name="T48" fmla="*/ 48 w 185"/>
              <a:gd name="T49" fmla="*/ 155 h 185"/>
              <a:gd name="T50" fmla="*/ 26 w 185"/>
              <a:gd name="T51" fmla="*/ 145 h 185"/>
              <a:gd name="T52" fmla="*/ 23 w 185"/>
              <a:gd name="T53" fmla="*/ 111 h 185"/>
              <a:gd name="T54" fmla="*/ 8 w 185"/>
              <a:gd name="T55" fmla="*/ 103 h 185"/>
              <a:gd name="T56" fmla="*/ 23 w 185"/>
              <a:gd name="T57" fmla="*/ 74 h 185"/>
              <a:gd name="T58" fmla="*/ 26 w 185"/>
              <a:gd name="T59" fmla="*/ 40 h 185"/>
              <a:gd name="T60" fmla="*/ 48 w 185"/>
              <a:gd name="T61" fmla="*/ 30 h 185"/>
              <a:gd name="T62" fmla="*/ 74 w 185"/>
              <a:gd name="T63" fmla="*/ 23 h 185"/>
              <a:gd name="T64" fmla="*/ 103 w 185"/>
              <a:gd name="T65" fmla="*/ 8 h 185"/>
              <a:gd name="T66" fmla="*/ 111 w 185"/>
              <a:gd name="T67" fmla="*/ 23 h 185"/>
              <a:gd name="T68" fmla="*/ 137 w 185"/>
              <a:gd name="T69" fmla="*/ 30 h 185"/>
              <a:gd name="T70" fmla="*/ 160 w 185"/>
              <a:gd name="T71" fmla="*/ 40 h 185"/>
              <a:gd name="T72" fmla="*/ 162 w 185"/>
              <a:gd name="T73" fmla="*/ 74 h 185"/>
              <a:gd name="T74" fmla="*/ 177 w 185"/>
              <a:gd name="T75" fmla="*/ 103 h 185"/>
              <a:gd name="T76" fmla="*/ 93 w 185"/>
              <a:gd name="T77" fmla="*/ 143 h 185"/>
              <a:gd name="T78" fmla="*/ 93 w 185"/>
              <a:gd name="T79" fmla="*/ 50 h 185"/>
              <a:gd name="T80" fmla="*/ 93 w 185"/>
              <a:gd name="T81" fmla="*/ 76 h 185"/>
              <a:gd name="T82" fmla="*/ 93 w 185"/>
              <a:gd name="T83" fmla="*/ 50 h 185"/>
              <a:gd name="T84" fmla="*/ 54 w 185"/>
              <a:gd name="T85" fmla="*/ 76 h 185"/>
              <a:gd name="T86" fmla="*/ 88 w 185"/>
              <a:gd name="T87" fmla="*/ 109 h 185"/>
              <a:gd name="T88" fmla="*/ 93 w 185"/>
              <a:gd name="T89" fmla="*/ 84 h 185"/>
              <a:gd name="T90" fmla="*/ 84 w 185"/>
              <a:gd name="T91" fmla="*/ 93 h 185"/>
              <a:gd name="T92" fmla="*/ 97 w 185"/>
              <a:gd name="T93" fmla="*/ 109 h 185"/>
              <a:gd name="T94" fmla="*/ 131 w 185"/>
              <a:gd name="T95" fmla="*/ 7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 h="185">
                <a:moveTo>
                  <a:pt x="179" y="74"/>
                </a:moveTo>
                <a:cubicBezTo>
                  <a:pt x="170" y="72"/>
                  <a:pt x="170" y="72"/>
                  <a:pt x="170" y="72"/>
                </a:cubicBezTo>
                <a:cubicBezTo>
                  <a:pt x="168" y="65"/>
                  <a:pt x="166" y="58"/>
                  <a:pt x="162" y="52"/>
                </a:cubicBezTo>
                <a:cubicBezTo>
                  <a:pt x="167" y="44"/>
                  <a:pt x="167" y="44"/>
                  <a:pt x="167" y="44"/>
                </a:cubicBezTo>
                <a:cubicBezTo>
                  <a:pt x="168" y="42"/>
                  <a:pt x="169" y="38"/>
                  <a:pt x="167" y="36"/>
                </a:cubicBezTo>
                <a:cubicBezTo>
                  <a:pt x="149" y="18"/>
                  <a:pt x="149" y="18"/>
                  <a:pt x="149" y="18"/>
                </a:cubicBezTo>
                <a:cubicBezTo>
                  <a:pt x="148" y="17"/>
                  <a:pt x="147" y="17"/>
                  <a:pt x="146" y="17"/>
                </a:cubicBezTo>
                <a:cubicBezTo>
                  <a:pt x="144" y="17"/>
                  <a:pt x="142" y="17"/>
                  <a:pt x="141" y="18"/>
                </a:cubicBezTo>
                <a:cubicBezTo>
                  <a:pt x="133" y="23"/>
                  <a:pt x="133" y="23"/>
                  <a:pt x="133" y="23"/>
                </a:cubicBezTo>
                <a:cubicBezTo>
                  <a:pt x="127" y="19"/>
                  <a:pt x="120" y="17"/>
                  <a:pt x="113" y="15"/>
                </a:cubicBezTo>
                <a:cubicBezTo>
                  <a:pt x="111" y="6"/>
                  <a:pt x="111" y="6"/>
                  <a:pt x="111" y="6"/>
                </a:cubicBezTo>
                <a:cubicBezTo>
                  <a:pt x="110" y="3"/>
                  <a:pt x="108" y="0"/>
                  <a:pt x="105" y="0"/>
                </a:cubicBezTo>
                <a:cubicBezTo>
                  <a:pt x="80" y="0"/>
                  <a:pt x="80" y="0"/>
                  <a:pt x="80" y="0"/>
                </a:cubicBezTo>
                <a:cubicBezTo>
                  <a:pt x="77" y="0"/>
                  <a:pt x="75" y="3"/>
                  <a:pt x="74" y="6"/>
                </a:cubicBezTo>
                <a:cubicBezTo>
                  <a:pt x="72" y="15"/>
                  <a:pt x="72" y="15"/>
                  <a:pt x="72" y="15"/>
                </a:cubicBezTo>
                <a:cubicBezTo>
                  <a:pt x="65" y="17"/>
                  <a:pt x="58" y="19"/>
                  <a:pt x="52" y="23"/>
                </a:cubicBezTo>
                <a:cubicBezTo>
                  <a:pt x="44" y="18"/>
                  <a:pt x="44" y="18"/>
                  <a:pt x="44" y="18"/>
                </a:cubicBezTo>
                <a:cubicBezTo>
                  <a:pt x="43" y="17"/>
                  <a:pt x="41" y="17"/>
                  <a:pt x="40" y="17"/>
                </a:cubicBezTo>
                <a:cubicBezTo>
                  <a:pt x="38" y="17"/>
                  <a:pt x="37" y="17"/>
                  <a:pt x="36" y="18"/>
                </a:cubicBezTo>
                <a:cubicBezTo>
                  <a:pt x="18" y="36"/>
                  <a:pt x="18" y="36"/>
                  <a:pt x="18" y="36"/>
                </a:cubicBezTo>
                <a:cubicBezTo>
                  <a:pt x="16" y="38"/>
                  <a:pt x="17" y="42"/>
                  <a:pt x="18" y="44"/>
                </a:cubicBezTo>
                <a:cubicBezTo>
                  <a:pt x="23" y="52"/>
                  <a:pt x="23" y="52"/>
                  <a:pt x="23" y="52"/>
                </a:cubicBezTo>
                <a:cubicBezTo>
                  <a:pt x="19" y="58"/>
                  <a:pt x="17" y="65"/>
                  <a:pt x="15" y="72"/>
                </a:cubicBezTo>
                <a:cubicBezTo>
                  <a:pt x="6" y="74"/>
                  <a:pt x="6" y="74"/>
                  <a:pt x="6" y="74"/>
                </a:cubicBezTo>
                <a:cubicBezTo>
                  <a:pt x="3" y="75"/>
                  <a:pt x="0" y="77"/>
                  <a:pt x="0" y="80"/>
                </a:cubicBezTo>
                <a:cubicBezTo>
                  <a:pt x="0" y="105"/>
                  <a:pt x="0" y="105"/>
                  <a:pt x="0" y="105"/>
                </a:cubicBezTo>
                <a:cubicBezTo>
                  <a:pt x="0" y="108"/>
                  <a:pt x="3" y="110"/>
                  <a:pt x="6" y="111"/>
                </a:cubicBezTo>
                <a:cubicBezTo>
                  <a:pt x="15" y="113"/>
                  <a:pt x="15" y="113"/>
                  <a:pt x="15" y="113"/>
                </a:cubicBezTo>
                <a:cubicBezTo>
                  <a:pt x="17" y="120"/>
                  <a:pt x="19" y="127"/>
                  <a:pt x="23" y="133"/>
                </a:cubicBezTo>
                <a:cubicBezTo>
                  <a:pt x="18" y="141"/>
                  <a:pt x="18" y="141"/>
                  <a:pt x="18" y="141"/>
                </a:cubicBezTo>
                <a:cubicBezTo>
                  <a:pt x="17" y="143"/>
                  <a:pt x="16" y="147"/>
                  <a:pt x="18" y="149"/>
                </a:cubicBezTo>
                <a:cubicBezTo>
                  <a:pt x="36" y="167"/>
                  <a:pt x="36" y="167"/>
                  <a:pt x="36" y="167"/>
                </a:cubicBezTo>
                <a:cubicBezTo>
                  <a:pt x="37" y="168"/>
                  <a:pt x="38" y="168"/>
                  <a:pt x="39" y="168"/>
                </a:cubicBezTo>
                <a:cubicBezTo>
                  <a:pt x="41" y="168"/>
                  <a:pt x="43" y="168"/>
                  <a:pt x="44" y="167"/>
                </a:cubicBezTo>
                <a:cubicBezTo>
                  <a:pt x="52" y="162"/>
                  <a:pt x="52" y="162"/>
                  <a:pt x="52" y="162"/>
                </a:cubicBezTo>
                <a:cubicBezTo>
                  <a:pt x="58" y="166"/>
                  <a:pt x="65" y="168"/>
                  <a:pt x="72" y="170"/>
                </a:cubicBezTo>
                <a:cubicBezTo>
                  <a:pt x="74" y="179"/>
                  <a:pt x="74" y="179"/>
                  <a:pt x="74" y="179"/>
                </a:cubicBezTo>
                <a:cubicBezTo>
                  <a:pt x="75" y="182"/>
                  <a:pt x="77" y="185"/>
                  <a:pt x="80" y="185"/>
                </a:cubicBezTo>
                <a:cubicBezTo>
                  <a:pt x="105" y="185"/>
                  <a:pt x="105" y="185"/>
                  <a:pt x="105" y="185"/>
                </a:cubicBezTo>
                <a:cubicBezTo>
                  <a:pt x="108" y="185"/>
                  <a:pt x="110" y="182"/>
                  <a:pt x="111" y="179"/>
                </a:cubicBezTo>
                <a:cubicBezTo>
                  <a:pt x="113" y="170"/>
                  <a:pt x="113" y="170"/>
                  <a:pt x="113" y="170"/>
                </a:cubicBezTo>
                <a:cubicBezTo>
                  <a:pt x="120" y="168"/>
                  <a:pt x="127" y="166"/>
                  <a:pt x="133" y="162"/>
                </a:cubicBezTo>
                <a:cubicBezTo>
                  <a:pt x="141" y="167"/>
                  <a:pt x="141" y="167"/>
                  <a:pt x="141" y="167"/>
                </a:cubicBezTo>
                <a:cubicBezTo>
                  <a:pt x="142" y="168"/>
                  <a:pt x="144" y="168"/>
                  <a:pt x="146" y="168"/>
                </a:cubicBezTo>
                <a:cubicBezTo>
                  <a:pt x="147" y="168"/>
                  <a:pt x="148" y="168"/>
                  <a:pt x="149" y="167"/>
                </a:cubicBezTo>
                <a:cubicBezTo>
                  <a:pt x="167" y="149"/>
                  <a:pt x="167" y="149"/>
                  <a:pt x="167" y="149"/>
                </a:cubicBezTo>
                <a:cubicBezTo>
                  <a:pt x="169" y="147"/>
                  <a:pt x="169" y="143"/>
                  <a:pt x="167" y="141"/>
                </a:cubicBezTo>
                <a:cubicBezTo>
                  <a:pt x="162" y="133"/>
                  <a:pt x="162" y="133"/>
                  <a:pt x="162" y="133"/>
                </a:cubicBezTo>
                <a:cubicBezTo>
                  <a:pt x="166" y="127"/>
                  <a:pt x="168" y="120"/>
                  <a:pt x="170" y="113"/>
                </a:cubicBezTo>
                <a:cubicBezTo>
                  <a:pt x="179" y="111"/>
                  <a:pt x="179" y="111"/>
                  <a:pt x="179" y="111"/>
                </a:cubicBezTo>
                <a:cubicBezTo>
                  <a:pt x="182" y="110"/>
                  <a:pt x="185" y="108"/>
                  <a:pt x="185" y="105"/>
                </a:cubicBezTo>
                <a:cubicBezTo>
                  <a:pt x="185" y="80"/>
                  <a:pt x="185" y="80"/>
                  <a:pt x="185" y="80"/>
                </a:cubicBezTo>
                <a:cubicBezTo>
                  <a:pt x="185" y="77"/>
                  <a:pt x="182" y="75"/>
                  <a:pt x="179" y="74"/>
                </a:cubicBezTo>
                <a:close/>
                <a:moveTo>
                  <a:pt x="177" y="103"/>
                </a:moveTo>
                <a:cubicBezTo>
                  <a:pt x="177" y="103"/>
                  <a:pt x="177" y="103"/>
                  <a:pt x="177" y="103"/>
                </a:cubicBezTo>
                <a:cubicBezTo>
                  <a:pt x="168" y="105"/>
                  <a:pt x="168" y="105"/>
                  <a:pt x="168" y="105"/>
                </a:cubicBezTo>
                <a:cubicBezTo>
                  <a:pt x="165" y="106"/>
                  <a:pt x="163" y="108"/>
                  <a:pt x="162" y="111"/>
                </a:cubicBezTo>
                <a:cubicBezTo>
                  <a:pt x="161" y="117"/>
                  <a:pt x="158" y="123"/>
                  <a:pt x="155" y="129"/>
                </a:cubicBezTo>
                <a:cubicBezTo>
                  <a:pt x="153" y="131"/>
                  <a:pt x="153" y="134"/>
                  <a:pt x="155" y="137"/>
                </a:cubicBezTo>
                <a:cubicBezTo>
                  <a:pt x="160" y="145"/>
                  <a:pt x="160" y="145"/>
                  <a:pt x="160" y="145"/>
                </a:cubicBezTo>
                <a:cubicBezTo>
                  <a:pt x="145" y="160"/>
                  <a:pt x="145" y="160"/>
                  <a:pt x="145" y="160"/>
                </a:cubicBezTo>
                <a:cubicBezTo>
                  <a:pt x="145" y="160"/>
                  <a:pt x="145" y="160"/>
                  <a:pt x="145" y="160"/>
                </a:cubicBezTo>
                <a:cubicBezTo>
                  <a:pt x="137" y="155"/>
                  <a:pt x="137" y="155"/>
                  <a:pt x="137" y="155"/>
                </a:cubicBezTo>
                <a:cubicBezTo>
                  <a:pt x="136" y="154"/>
                  <a:pt x="134" y="154"/>
                  <a:pt x="133" y="154"/>
                </a:cubicBezTo>
                <a:cubicBezTo>
                  <a:pt x="131" y="154"/>
                  <a:pt x="130" y="154"/>
                  <a:pt x="129" y="155"/>
                </a:cubicBezTo>
                <a:cubicBezTo>
                  <a:pt x="123" y="158"/>
                  <a:pt x="117" y="160"/>
                  <a:pt x="111" y="162"/>
                </a:cubicBezTo>
                <a:cubicBezTo>
                  <a:pt x="108" y="163"/>
                  <a:pt x="106" y="165"/>
                  <a:pt x="105" y="168"/>
                </a:cubicBezTo>
                <a:cubicBezTo>
                  <a:pt x="103" y="177"/>
                  <a:pt x="103" y="177"/>
                  <a:pt x="103" y="177"/>
                </a:cubicBezTo>
                <a:cubicBezTo>
                  <a:pt x="103" y="177"/>
                  <a:pt x="103" y="177"/>
                  <a:pt x="103" y="177"/>
                </a:cubicBezTo>
                <a:cubicBezTo>
                  <a:pt x="82" y="177"/>
                  <a:pt x="82" y="177"/>
                  <a:pt x="82" y="177"/>
                </a:cubicBezTo>
                <a:cubicBezTo>
                  <a:pt x="80" y="168"/>
                  <a:pt x="80" y="168"/>
                  <a:pt x="80" y="168"/>
                </a:cubicBezTo>
                <a:cubicBezTo>
                  <a:pt x="79" y="165"/>
                  <a:pt x="77" y="163"/>
                  <a:pt x="74" y="162"/>
                </a:cubicBezTo>
                <a:cubicBezTo>
                  <a:pt x="68" y="160"/>
                  <a:pt x="62" y="158"/>
                  <a:pt x="57" y="155"/>
                </a:cubicBezTo>
                <a:cubicBezTo>
                  <a:pt x="55" y="154"/>
                  <a:pt x="54" y="154"/>
                  <a:pt x="52" y="154"/>
                </a:cubicBezTo>
                <a:cubicBezTo>
                  <a:pt x="51" y="154"/>
                  <a:pt x="49" y="154"/>
                  <a:pt x="48" y="155"/>
                </a:cubicBezTo>
                <a:cubicBezTo>
                  <a:pt x="40" y="160"/>
                  <a:pt x="40" y="160"/>
                  <a:pt x="40" y="160"/>
                </a:cubicBezTo>
                <a:cubicBezTo>
                  <a:pt x="40" y="160"/>
                  <a:pt x="40" y="160"/>
                  <a:pt x="40" y="160"/>
                </a:cubicBezTo>
                <a:cubicBezTo>
                  <a:pt x="26" y="145"/>
                  <a:pt x="26" y="145"/>
                  <a:pt x="26" y="145"/>
                </a:cubicBezTo>
                <a:cubicBezTo>
                  <a:pt x="30" y="137"/>
                  <a:pt x="30" y="137"/>
                  <a:pt x="30" y="137"/>
                </a:cubicBezTo>
                <a:cubicBezTo>
                  <a:pt x="32" y="134"/>
                  <a:pt x="32" y="131"/>
                  <a:pt x="30" y="129"/>
                </a:cubicBezTo>
                <a:cubicBezTo>
                  <a:pt x="27" y="123"/>
                  <a:pt x="25" y="117"/>
                  <a:pt x="23" y="111"/>
                </a:cubicBezTo>
                <a:cubicBezTo>
                  <a:pt x="22" y="108"/>
                  <a:pt x="20" y="106"/>
                  <a:pt x="17" y="105"/>
                </a:cubicBezTo>
                <a:cubicBezTo>
                  <a:pt x="8" y="103"/>
                  <a:pt x="8" y="103"/>
                  <a:pt x="8" y="103"/>
                </a:cubicBezTo>
                <a:cubicBezTo>
                  <a:pt x="8" y="103"/>
                  <a:pt x="8" y="103"/>
                  <a:pt x="8" y="103"/>
                </a:cubicBezTo>
                <a:cubicBezTo>
                  <a:pt x="8" y="82"/>
                  <a:pt x="8" y="82"/>
                  <a:pt x="8" y="82"/>
                </a:cubicBezTo>
                <a:cubicBezTo>
                  <a:pt x="17" y="80"/>
                  <a:pt x="17" y="80"/>
                  <a:pt x="17" y="80"/>
                </a:cubicBezTo>
                <a:cubicBezTo>
                  <a:pt x="20" y="79"/>
                  <a:pt x="22" y="77"/>
                  <a:pt x="23" y="74"/>
                </a:cubicBezTo>
                <a:cubicBezTo>
                  <a:pt x="25" y="68"/>
                  <a:pt x="27" y="62"/>
                  <a:pt x="30" y="57"/>
                </a:cubicBezTo>
                <a:cubicBezTo>
                  <a:pt x="32" y="54"/>
                  <a:pt x="32" y="51"/>
                  <a:pt x="30" y="48"/>
                </a:cubicBezTo>
                <a:cubicBezTo>
                  <a:pt x="26" y="40"/>
                  <a:pt x="26" y="40"/>
                  <a:pt x="26" y="40"/>
                </a:cubicBezTo>
                <a:cubicBezTo>
                  <a:pt x="26" y="40"/>
                  <a:pt x="26" y="40"/>
                  <a:pt x="26" y="40"/>
                </a:cubicBezTo>
                <a:cubicBezTo>
                  <a:pt x="40" y="26"/>
                  <a:pt x="40" y="26"/>
                  <a:pt x="40" y="26"/>
                </a:cubicBezTo>
                <a:cubicBezTo>
                  <a:pt x="48" y="30"/>
                  <a:pt x="48" y="30"/>
                  <a:pt x="48" y="30"/>
                </a:cubicBezTo>
                <a:cubicBezTo>
                  <a:pt x="49" y="31"/>
                  <a:pt x="51" y="31"/>
                  <a:pt x="52" y="31"/>
                </a:cubicBezTo>
                <a:cubicBezTo>
                  <a:pt x="54" y="31"/>
                  <a:pt x="55" y="31"/>
                  <a:pt x="57" y="30"/>
                </a:cubicBezTo>
                <a:cubicBezTo>
                  <a:pt x="62" y="27"/>
                  <a:pt x="68" y="25"/>
                  <a:pt x="74" y="23"/>
                </a:cubicBezTo>
                <a:cubicBezTo>
                  <a:pt x="77" y="22"/>
                  <a:pt x="79" y="20"/>
                  <a:pt x="80" y="17"/>
                </a:cubicBezTo>
                <a:cubicBezTo>
                  <a:pt x="82" y="8"/>
                  <a:pt x="82" y="8"/>
                  <a:pt x="82" y="8"/>
                </a:cubicBezTo>
                <a:cubicBezTo>
                  <a:pt x="103" y="8"/>
                  <a:pt x="103" y="8"/>
                  <a:pt x="103" y="8"/>
                </a:cubicBezTo>
                <a:cubicBezTo>
                  <a:pt x="103" y="8"/>
                  <a:pt x="103" y="8"/>
                  <a:pt x="103" y="8"/>
                </a:cubicBezTo>
                <a:cubicBezTo>
                  <a:pt x="105" y="17"/>
                  <a:pt x="105" y="17"/>
                  <a:pt x="105" y="17"/>
                </a:cubicBezTo>
                <a:cubicBezTo>
                  <a:pt x="106" y="20"/>
                  <a:pt x="108" y="22"/>
                  <a:pt x="111" y="23"/>
                </a:cubicBezTo>
                <a:cubicBezTo>
                  <a:pt x="117" y="25"/>
                  <a:pt x="123" y="27"/>
                  <a:pt x="129" y="30"/>
                </a:cubicBezTo>
                <a:cubicBezTo>
                  <a:pt x="130" y="31"/>
                  <a:pt x="131" y="31"/>
                  <a:pt x="133" y="31"/>
                </a:cubicBezTo>
                <a:cubicBezTo>
                  <a:pt x="134" y="31"/>
                  <a:pt x="136" y="31"/>
                  <a:pt x="137" y="30"/>
                </a:cubicBezTo>
                <a:cubicBezTo>
                  <a:pt x="145" y="26"/>
                  <a:pt x="145" y="26"/>
                  <a:pt x="145" y="26"/>
                </a:cubicBezTo>
                <a:cubicBezTo>
                  <a:pt x="160" y="40"/>
                  <a:pt x="160" y="40"/>
                  <a:pt x="160" y="40"/>
                </a:cubicBezTo>
                <a:cubicBezTo>
                  <a:pt x="160" y="40"/>
                  <a:pt x="160" y="40"/>
                  <a:pt x="160" y="40"/>
                </a:cubicBezTo>
                <a:cubicBezTo>
                  <a:pt x="155" y="48"/>
                  <a:pt x="155" y="48"/>
                  <a:pt x="155" y="48"/>
                </a:cubicBezTo>
                <a:cubicBezTo>
                  <a:pt x="153" y="51"/>
                  <a:pt x="153" y="54"/>
                  <a:pt x="155" y="57"/>
                </a:cubicBezTo>
                <a:cubicBezTo>
                  <a:pt x="158" y="62"/>
                  <a:pt x="161" y="68"/>
                  <a:pt x="162" y="74"/>
                </a:cubicBezTo>
                <a:cubicBezTo>
                  <a:pt x="163" y="77"/>
                  <a:pt x="165" y="79"/>
                  <a:pt x="168" y="80"/>
                </a:cubicBezTo>
                <a:cubicBezTo>
                  <a:pt x="177" y="82"/>
                  <a:pt x="177" y="82"/>
                  <a:pt x="177" y="82"/>
                </a:cubicBezTo>
                <a:lnTo>
                  <a:pt x="177" y="103"/>
                </a:lnTo>
                <a:close/>
                <a:moveTo>
                  <a:pt x="93" y="42"/>
                </a:moveTo>
                <a:cubicBezTo>
                  <a:pt x="65" y="42"/>
                  <a:pt x="42" y="65"/>
                  <a:pt x="42" y="93"/>
                </a:cubicBezTo>
                <a:cubicBezTo>
                  <a:pt x="42" y="120"/>
                  <a:pt x="65" y="143"/>
                  <a:pt x="93" y="143"/>
                </a:cubicBezTo>
                <a:cubicBezTo>
                  <a:pt x="121" y="143"/>
                  <a:pt x="143" y="120"/>
                  <a:pt x="143" y="93"/>
                </a:cubicBezTo>
                <a:cubicBezTo>
                  <a:pt x="143" y="65"/>
                  <a:pt x="121" y="42"/>
                  <a:pt x="93" y="42"/>
                </a:cubicBezTo>
                <a:close/>
                <a:moveTo>
                  <a:pt x="93" y="50"/>
                </a:moveTo>
                <a:cubicBezTo>
                  <a:pt x="107" y="50"/>
                  <a:pt x="120" y="58"/>
                  <a:pt x="127" y="68"/>
                </a:cubicBezTo>
                <a:cubicBezTo>
                  <a:pt x="105" y="81"/>
                  <a:pt x="105" y="81"/>
                  <a:pt x="105" y="81"/>
                </a:cubicBezTo>
                <a:cubicBezTo>
                  <a:pt x="102" y="78"/>
                  <a:pt x="97" y="76"/>
                  <a:pt x="93" y="76"/>
                </a:cubicBezTo>
                <a:cubicBezTo>
                  <a:pt x="88" y="76"/>
                  <a:pt x="83" y="78"/>
                  <a:pt x="80" y="81"/>
                </a:cubicBezTo>
                <a:cubicBezTo>
                  <a:pt x="58" y="68"/>
                  <a:pt x="58" y="68"/>
                  <a:pt x="58" y="68"/>
                </a:cubicBezTo>
                <a:cubicBezTo>
                  <a:pt x="66" y="58"/>
                  <a:pt x="78" y="50"/>
                  <a:pt x="93" y="50"/>
                </a:cubicBezTo>
                <a:close/>
                <a:moveTo>
                  <a:pt x="88" y="135"/>
                </a:moveTo>
                <a:cubicBezTo>
                  <a:pt x="67" y="132"/>
                  <a:pt x="50" y="114"/>
                  <a:pt x="50" y="93"/>
                </a:cubicBezTo>
                <a:cubicBezTo>
                  <a:pt x="50" y="87"/>
                  <a:pt x="52" y="81"/>
                  <a:pt x="54" y="76"/>
                </a:cubicBezTo>
                <a:cubicBezTo>
                  <a:pt x="76" y="88"/>
                  <a:pt x="76" y="88"/>
                  <a:pt x="76" y="88"/>
                </a:cubicBezTo>
                <a:cubicBezTo>
                  <a:pt x="76" y="90"/>
                  <a:pt x="76" y="91"/>
                  <a:pt x="76" y="93"/>
                </a:cubicBezTo>
                <a:cubicBezTo>
                  <a:pt x="76" y="100"/>
                  <a:pt x="81" y="107"/>
                  <a:pt x="88" y="109"/>
                </a:cubicBezTo>
                <a:lnTo>
                  <a:pt x="88" y="135"/>
                </a:lnTo>
                <a:close/>
                <a:moveTo>
                  <a:pt x="84" y="93"/>
                </a:moveTo>
                <a:cubicBezTo>
                  <a:pt x="84" y="88"/>
                  <a:pt x="88" y="84"/>
                  <a:pt x="93" y="84"/>
                </a:cubicBezTo>
                <a:cubicBezTo>
                  <a:pt x="97" y="84"/>
                  <a:pt x="101" y="88"/>
                  <a:pt x="101" y="93"/>
                </a:cubicBezTo>
                <a:cubicBezTo>
                  <a:pt x="101" y="97"/>
                  <a:pt x="97" y="101"/>
                  <a:pt x="93" y="101"/>
                </a:cubicBezTo>
                <a:cubicBezTo>
                  <a:pt x="88" y="101"/>
                  <a:pt x="84" y="97"/>
                  <a:pt x="84" y="93"/>
                </a:cubicBezTo>
                <a:close/>
                <a:moveTo>
                  <a:pt x="135" y="93"/>
                </a:moveTo>
                <a:cubicBezTo>
                  <a:pt x="135" y="114"/>
                  <a:pt x="118" y="132"/>
                  <a:pt x="97" y="135"/>
                </a:cubicBezTo>
                <a:cubicBezTo>
                  <a:pt x="97" y="109"/>
                  <a:pt x="97" y="109"/>
                  <a:pt x="97" y="109"/>
                </a:cubicBezTo>
                <a:cubicBezTo>
                  <a:pt x="104" y="107"/>
                  <a:pt x="109" y="100"/>
                  <a:pt x="109" y="93"/>
                </a:cubicBezTo>
                <a:cubicBezTo>
                  <a:pt x="109" y="91"/>
                  <a:pt x="109" y="90"/>
                  <a:pt x="109" y="88"/>
                </a:cubicBezTo>
                <a:cubicBezTo>
                  <a:pt x="131" y="76"/>
                  <a:pt x="131" y="76"/>
                  <a:pt x="131" y="76"/>
                </a:cubicBezTo>
                <a:cubicBezTo>
                  <a:pt x="134" y="81"/>
                  <a:pt x="135" y="87"/>
                  <a:pt x="135"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Gilmer Light" panose="020B0604020202020204" charset="0"/>
            </a:endParaRPr>
          </a:p>
        </p:txBody>
      </p:sp>
      <p:sp>
        <p:nvSpPr>
          <p:cNvPr id="20" name="Text Placeholder 19">
            <a:extLst>
              <a:ext uri="{FF2B5EF4-FFF2-40B4-BE49-F238E27FC236}">
                <a16:creationId xmlns:a16="http://schemas.microsoft.com/office/drawing/2014/main" id="{883492C1-7E2C-4E1E-B013-FE87C56D5228}"/>
              </a:ext>
            </a:extLst>
          </p:cNvPr>
          <p:cNvSpPr>
            <a:spLocks noGrp="1"/>
          </p:cNvSpPr>
          <p:nvPr>
            <p:ph type="body" sz="quarter" idx="11" hasCustomPrompt="1"/>
          </p:nvPr>
        </p:nvSpPr>
        <p:spPr>
          <a:xfrm>
            <a:off x="609600" y="1295400"/>
            <a:ext cx="3771900" cy="1219200"/>
          </a:xfrm>
        </p:spPr>
        <p:txBody>
          <a:bodyPr anchor="b">
            <a:normAutofit/>
          </a:bodyPr>
          <a:lstStyle>
            <a:lvl1pPr marL="0" indent="0">
              <a:buNone/>
              <a:defRPr sz="3200" b="1" baseline="0">
                <a:solidFill>
                  <a:schemeClr val="bg1"/>
                </a:solidFill>
                <a:latin typeface="Gilmer Light" panose="020B0604020202020204" charset="0"/>
              </a:defRPr>
            </a:lvl1pPr>
          </a:lstStyle>
          <a:p>
            <a:pPr lvl="0"/>
            <a:r>
              <a:rPr lang="en-US" dirty="0"/>
              <a:t>CONTENT TITLE WITH TWO LINES</a:t>
            </a:r>
          </a:p>
        </p:txBody>
      </p:sp>
      <p:sp>
        <p:nvSpPr>
          <p:cNvPr id="21" name="Text Placeholder 19">
            <a:extLst>
              <a:ext uri="{FF2B5EF4-FFF2-40B4-BE49-F238E27FC236}">
                <a16:creationId xmlns:a16="http://schemas.microsoft.com/office/drawing/2014/main" id="{B9D9EA2B-E6E9-476B-8844-B9C639C19CFF}"/>
              </a:ext>
            </a:extLst>
          </p:cNvPr>
          <p:cNvSpPr>
            <a:spLocks noGrp="1"/>
          </p:cNvSpPr>
          <p:nvPr>
            <p:ph type="body" sz="quarter" idx="12" hasCustomPrompt="1"/>
          </p:nvPr>
        </p:nvSpPr>
        <p:spPr>
          <a:xfrm>
            <a:off x="6972788" y="647700"/>
            <a:ext cx="4572000" cy="1219200"/>
          </a:xfrm>
        </p:spPr>
        <p:txBody>
          <a:bodyPr anchor="b">
            <a:normAutofit/>
          </a:bodyPr>
          <a:lstStyle>
            <a:lvl1pPr marL="0" indent="0" algn="r">
              <a:buNone/>
              <a:defRPr sz="3200" b="1" baseline="0">
                <a:solidFill>
                  <a:schemeClr val="bg1"/>
                </a:solidFill>
                <a:latin typeface="Gilmer Light" panose="020B0604020202020204" charset="0"/>
              </a:defRPr>
            </a:lvl1pPr>
          </a:lstStyle>
          <a:p>
            <a:pPr lvl="0"/>
            <a:r>
              <a:rPr lang="en-US" dirty="0"/>
              <a:t>CONTENT TITLE WITH TWO LINES</a:t>
            </a:r>
          </a:p>
        </p:txBody>
      </p:sp>
      <p:sp>
        <p:nvSpPr>
          <p:cNvPr id="22" name="Text Placeholder 19">
            <a:extLst>
              <a:ext uri="{FF2B5EF4-FFF2-40B4-BE49-F238E27FC236}">
                <a16:creationId xmlns:a16="http://schemas.microsoft.com/office/drawing/2014/main" id="{A5780B04-F9BC-4558-8723-69939088B397}"/>
              </a:ext>
            </a:extLst>
          </p:cNvPr>
          <p:cNvSpPr>
            <a:spLocks noGrp="1"/>
          </p:cNvSpPr>
          <p:nvPr>
            <p:ph type="body" sz="quarter" idx="13" hasCustomPrompt="1"/>
          </p:nvPr>
        </p:nvSpPr>
        <p:spPr>
          <a:xfrm>
            <a:off x="6009264" y="4263556"/>
            <a:ext cx="4572000" cy="1219200"/>
          </a:xfrm>
        </p:spPr>
        <p:txBody>
          <a:bodyPr anchor="b">
            <a:normAutofit/>
          </a:bodyPr>
          <a:lstStyle>
            <a:lvl1pPr marL="0" indent="0" algn="r">
              <a:buNone/>
              <a:defRPr sz="3200" b="1" baseline="0">
                <a:solidFill>
                  <a:schemeClr val="bg1"/>
                </a:solidFill>
                <a:latin typeface="Gilmer Light" panose="020B0604020202020204" charset="0"/>
              </a:defRPr>
            </a:lvl1pPr>
          </a:lstStyle>
          <a:p>
            <a:pPr lvl="0"/>
            <a:r>
              <a:rPr lang="en-US" dirty="0"/>
              <a:t>CONTENT TITLE WITH TWO LINES</a:t>
            </a:r>
          </a:p>
        </p:txBody>
      </p:sp>
      <p:sp>
        <p:nvSpPr>
          <p:cNvPr id="24" name="Text Placeholder 23">
            <a:extLst>
              <a:ext uri="{FF2B5EF4-FFF2-40B4-BE49-F238E27FC236}">
                <a16:creationId xmlns:a16="http://schemas.microsoft.com/office/drawing/2014/main" id="{FAA1DA20-C2D7-4AB4-A928-13C2698A9C35}"/>
              </a:ext>
            </a:extLst>
          </p:cNvPr>
          <p:cNvSpPr>
            <a:spLocks noGrp="1"/>
          </p:cNvSpPr>
          <p:nvPr>
            <p:ph type="body" sz="quarter" idx="14" hasCustomPrompt="1"/>
          </p:nvPr>
        </p:nvSpPr>
        <p:spPr>
          <a:xfrm>
            <a:off x="620738" y="2508162"/>
            <a:ext cx="3771900" cy="879475"/>
          </a:xfrm>
        </p:spPr>
        <p:txBody>
          <a:bodyPr>
            <a:normAutofit/>
          </a:bodyPr>
          <a:lstStyle>
            <a:lvl1pPr marL="0" indent="0">
              <a:buNone/>
              <a:defRPr sz="1800">
                <a:solidFill>
                  <a:schemeClr val="bg1"/>
                </a:solidFill>
              </a:defRPr>
            </a:lvl1pPr>
          </a:lstStyle>
          <a:p>
            <a:pPr lvl="0"/>
            <a:r>
              <a:rPr lang="en-US" dirty="0"/>
              <a:t>Lorem ipsum dolor sit amet, consectetuer adipiscing elit. </a:t>
            </a:r>
          </a:p>
        </p:txBody>
      </p:sp>
      <p:sp>
        <p:nvSpPr>
          <p:cNvPr id="25" name="Text Placeholder 23">
            <a:extLst>
              <a:ext uri="{FF2B5EF4-FFF2-40B4-BE49-F238E27FC236}">
                <a16:creationId xmlns:a16="http://schemas.microsoft.com/office/drawing/2014/main" id="{3E67B37F-1F6A-4C85-9F0B-CEB0C4C27A79}"/>
              </a:ext>
            </a:extLst>
          </p:cNvPr>
          <p:cNvSpPr>
            <a:spLocks noGrp="1"/>
          </p:cNvSpPr>
          <p:nvPr>
            <p:ph type="body" sz="quarter" idx="15" hasCustomPrompt="1"/>
          </p:nvPr>
        </p:nvSpPr>
        <p:spPr>
          <a:xfrm>
            <a:off x="7799042" y="1905000"/>
            <a:ext cx="3771900" cy="879475"/>
          </a:xfrm>
        </p:spPr>
        <p:txBody>
          <a:bodyPr>
            <a:normAutofit/>
          </a:bodyPr>
          <a:lstStyle>
            <a:lvl1pPr marL="0" indent="0" algn="r">
              <a:buNone/>
              <a:defRPr sz="1800">
                <a:solidFill>
                  <a:schemeClr val="bg1"/>
                </a:solidFill>
              </a:defRPr>
            </a:lvl1pPr>
          </a:lstStyle>
          <a:p>
            <a:pPr lvl="0"/>
            <a:r>
              <a:rPr lang="en-US" dirty="0"/>
              <a:t>Lorem ipsum dolor sit amet, consectetuer adipiscing elit. </a:t>
            </a:r>
          </a:p>
        </p:txBody>
      </p:sp>
      <p:sp>
        <p:nvSpPr>
          <p:cNvPr id="16" name="Text Placeholder 23">
            <a:extLst>
              <a:ext uri="{FF2B5EF4-FFF2-40B4-BE49-F238E27FC236}">
                <a16:creationId xmlns:a16="http://schemas.microsoft.com/office/drawing/2014/main" id="{207ABAC1-2D35-4310-B1E9-AF320B773F56}"/>
              </a:ext>
            </a:extLst>
          </p:cNvPr>
          <p:cNvSpPr>
            <a:spLocks noGrp="1"/>
          </p:cNvSpPr>
          <p:nvPr>
            <p:ph type="body" sz="quarter" idx="16" hasCustomPrompt="1"/>
          </p:nvPr>
        </p:nvSpPr>
        <p:spPr>
          <a:xfrm>
            <a:off x="6800600" y="5502147"/>
            <a:ext cx="3771900" cy="879475"/>
          </a:xfrm>
        </p:spPr>
        <p:txBody>
          <a:bodyPr>
            <a:normAutofit/>
          </a:bodyPr>
          <a:lstStyle>
            <a:lvl1pPr marL="0" indent="0" algn="r">
              <a:buNone/>
              <a:defRPr sz="1800">
                <a:solidFill>
                  <a:schemeClr val="bg1"/>
                </a:solidFill>
              </a:defRPr>
            </a:lvl1pPr>
          </a:lstStyle>
          <a:p>
            <a:pPr lvl="0"/>
            <a:r>
              <a:rPr lang="en-US" dirty="0"/>
              <a:t>Lorem ipsum dolor sit amet, consectetuer adipiscing elit. </a:t>
            </a:r>
          </a:p>
        </p:txBody>
      </p:sp>
    </p:spTree>
    <p:extLst>
      <p:ext uri="{BB962C8B-B14F-4D97-AF65-F5344CB8AC3E}">
        <p14:creationId xmlns:p14="http://schemas.microsoft.com/office/powerpoint/2010/main" val="24564150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HART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16D65F-8E6B-457A-A44B-7CAA51E00136}"/>
              </a:ext>
            </a:extLst>
          </p:cNvPr>
          <p:cNvSpPr txBox="1">
            <a:spLocks/>
          </p:cNvSpPr>
          <p:nvPr userDrawn="1"/>
        </p:nvSpPr>
        <p:spPr>
          <a:xfrm>
            <a:off x="609600" y="2877741"/>
            <a:ext cx="10972800" cy="1102519"/>
          </a:xfrm>
          <a:prstGeom prst="rect">
            <a:avLst/>
          </a:prstGeom>
        </p:spPr>
        <p:txBody>
          <a:bodyPr vert="horz" lIns="0" tIns="0" rIns="0" bIns="0" rtlCol="0" anchor="ctr">
            <a:normAutofit/>
          </a:bodyPr>
          <a:lstStyle>
            <a:lvl1pPr algn="ctr" defTabSz="457200" rtl="0" eaLnBrk="1" latinLnBrk="0" hangingPunct="1">
              <a:spcBef>
                <a:spcPct val="0"/>
              </a:spcBef>
              <a:buNone/>
              <a:defRPr sz="3200" b="1" kern="1200">
                <a:solidFill>
                  <a:schemeClr val="tx1"/>
                </a:solidFill>
                <a:latin typeface="Raleway"/>
                <a:ea typeface="+mj-ea"/>
                <a:cs typeface="Raleway"/>
              </a:defRPr>
            </a:lvl1pPr>
          </a:lstStyle>
          <a:p>
            <a:r>
              <a:rPr lang="en-US" cap="all" baseline="0" dirty="0">
                <a:latin typeface="Gilmer Light" panose="020B0604020202020204" charset="0"/>
                <a:cs typeface="Segoe UI Light" panose="020B0502040204020203" pitchFamily="34" charset="0"/>
              </a:rPr>
              <a:t>GRAPHS</a:t>
            </a:r>
            <a:br>
              <a:rPr lang="en-US" cap="all" baseline="0" dirty="0">
                <a:latin typeface="Gilmer Light" panose="020B0604020202020204" charset="0"/>
                <a:cs typeface="Segoe UI Light" panose="020B0502040204020203" pitchFamily="34" charset="0"/>
              </a:rPr>
            </a:br>
            <a:endParaRPr lang="en-US" b="0" cap="all" baseline="0" dirty="0">
              <a:latin typeface="Gilmer Light" panose="020B0604020202020204" charset="0"/>
              <a:cs typeface="Segoe UI Light" panose="020B0502040204020203" pitchFamily="34" charset="0"/>
            </a:endParaRPr>
          </a:p>
        </p:txBody>
      </p:sp>
      <p:sp>
        <p:nvSpPr>
          <p:cNvPr id="5" name="TextBox 4">
            <a:extLst>
              <a:ext uri="{FF2B5EF4-FFF2-40B4-BE49-F238E27FC236}">
                <a16:creationId xmlns:a16="http://schemas.microsoft.com/office/drawing/2014/main" id="{26B52126-E7E6-4F65-BDE0-EE3B9E829D64}"/>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1576745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a:t>Click to </a:t>
            </a:r>
            <a:r>
              <a:rPr lang="fr-CH" err="1"/>
              <a:t>edit</a:t>
            </a:r>
            <a:r>
              <a:rPr lang="fr-CH"/>
              <a:t> Master </a:t>
            </a:r>
            <a:r>
              <a:rPr lang="fr-CH" err="1"/>
              <a:t>title</a:t>
            </a:r>
            <a:r>
              <a:rPr lang="fr-CH"/>
              <a:t> style</a:t>
            </a:r>
            <a:endParaRPr lang="en-GB"/>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11776291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LOSING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16D65F-8E6B-457A-A44B-7CAA51E00136}"/>
              </a:ext>
            </a:extLst>
          </p:cNvPr>
          <p:cNvSpPr txBox="1">
            <a:spLocks/>
          </p:cNvSpPr>
          <p:nvPr userDrawn="1"/>
        </p:nvSpPr>
        <p:spPr>
          <a:xfrm>
            <a:off x="609600" y="2877741"/>
            <a:ext cx="10972800" cy="1102519"/>
          </a:xfrm>
          <a:prstGeom prst="rect">
            <a:avLst/>
          </a:prstGeom>
        </p:spPr>
        <p:txBody>
          <a:bodyPr vert="horz" lIns="0" tIns="0" rIns="0" bIns="0" rtlCol="0" anchor="ctr">
            <a:normAutofit/>
          </a:bodyPr>
          <a:lstStyle>
            <a:lvl1pPr algn="ctr" defTabSz="457200" rtl="0" eaLnBrk="1" latinLnBrk="0" hangingPunct="1">
              <a:spcBef>
                <a:spcPct val="0"/>
              </a:spcBef>
              <a:buNone/>
              <a:defRPr sz="3200" b="1" kern="1200">
                <a:solidFill>
                  <a:schemeClr val="tx1"/>
                </a:solidFill>
                <a:latin typeface="Raleway"/>
                <a:ea typeface="+mj-ea"/>
                <a:cs typeface="Raleway"/>
              </a:defRPr>
            </a:lvl1pPr>
          </a:lstStyle>
          <a:p>
            <a:r>
              <a:rPr lang="en-US" cap="all" baseline="0" dirty="0">
                <a:latin typeface="Gilmer Light" panose="020B0604020202020204" charset="0"/>
                <a:cs typeface="Segoe UI Light" panose="020B0502040204020203" pitchFamily="34" charset="0"/>
              </a:rPr>
              <a:t>Closings</a:t>
            </a:r>
            <a:br>
              <a:rPr lang="en-US" cap="all" baseline="0" dirty="0">
                <a:latin typeface="Gilmer Light" panose="020B0604020202020204" charset="0"/>
                <a:cs typeface="Segoe UI Light" panose="020B0502040204020203" pitchFamily="34" charset="0"/>
              </a:rPr>
            </a:br>
            <a:endParaRPr lang="en-US" b="0" cap="all" baseline="0" dirty="0">
              <a:latin typeface="Gilmer Light" panose="020B0604020202020204" charset="0"/>
              <a:cs typeface="Segoe UI Light" panose="020B0502040204020203" pitchFamily="34" charset="0"/>
            </a:endParaRPr>
          </a:p>
        </p:txBody>
      </p:sp>
      <p:sp>
        <p:nvSpPr>
          <p:cNvPr id="5" name="TextBox 4">
            <a:extLst>
              <a:ext uri="{FF2B5EF4-FFF2-40B4-BE49-F238E27FC236}">
                <a16:creationId xmlns:a16="http://schemas.microsoft.com/office/drawing/2014/main" id="{724CA8D6-8A88-4B87-AEE1-5FA624672029}"/>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1429466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Closings Dark Half">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6A2413BB-4B52-416B-95C3-2A9D264EDD8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96211" y="578196"/>
            <a:ext cx="1834003" cy="771216"/>
          </a:xfrm>
          <a:prstGeom prst="rect">
            <a:avLst/>
          </a:prstGeom>
        </p:spPr>
      </p:pic>
      <p:sp>
        <p:nvSpPr>
          <p:cNvPr id="41" name="Freeform 149">
            <a:extLst>
              <a:ext uri="{FF2B5EF4-FFF2-40B4-BE49-F238E27FC236}">
                <a16:creationId xmlns:a16="http://schemas.microsoft.com/office/drawing/2014/main" id="{90AAB6C1-96F1-49B9-8AA0-653CE73ABC48}"/>
              </a:ext>
            </a:extLst>
          </p:cNvPr>
          <p:cNvSpPr/>
          <p:nvPr userDrawn="1"/>
        </p:nvSpPr>
        <p:spPr>
          <a:xfrm>
            <a:off x="4925697" y="0"/>
            <a:ext cx="7280680" cy="6858000"/>
          </a:xfrm>
          <a:custGeom>
            <a:avLst/>
            <a:gdLst>
              <a:gd name="connsiteX0" fmla="*/ 2483124 w 5460510"/>
              <a:gd name="connsiteY0" fmla="*/ 0 h 5143500"/>
              <a:gd name="connsiteX1" fmla="*/ 3448297 w 5460510"/>
              <a:gd name="connsiteY1" fmla="*/ 0 h 5143500"/>
              <a:gd name="connsiteX2" fmla="*/ 4717679 w 5460510"/>
              <a:gd name="connsiteY2" fmla="*/ 0 h 5143500"/>
              <a:gd name="connsiteX3" fmla="*/ 4741319 w 5460510"/>
              <a:gd name="connsiteY3" fmla="*/ 0 h 5143500"/>
              <a:gd name="connsiteX4" fmla="*/ 5318193 w 5460510"/>
              <a:gd name="connsiteY4" fmla="*/ 0 h 5143500"/>
              <a:gd name="connsiteX5" fmla="*/ 5460510 w 5460510"/>
              <a:gd name="connsiteY5" fmla="*/ 0 h 5143500"/>
              <a:gd name="connsiteX6" fmla="*/ 5460510 w 5460510"/>
              <a:gd name="connsiteY6" fmla="*/ 5143500 h 5143500"/>
              <a:gd name="connsiteX7" fmla="*/ 5318193 w 5460510"/>
              <a:gd name="connsiteY7" fmla="*/ 5143500 h 5143500"/>
              <a:gd name="connsiteX8" fmla="*/ 4741319 w 5460510"/>
              <a:gd name="connsiteY8" fmla="*/ 5143500 h 5143500"/>
              <a:gd name="connsiteX9" fmla="*/ 4717679 w 5460510"/>
              <a:gd name="connsiteY9" fmla="*/ 5143500 h 5143500"/>
              <a:gd name="connsiteX10" fmla="*/ 3448297 w 5460510"/>
              <a:gd name="connsiteY10" fmla="*/ 5143500 h 5143500"/>
              <a:gd name="connsiteX11" fmla="*/ 0 w 546051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0510" h="5143500">
                <a:moveTo>
                  <a:pt x="2483124" y="0"/>
                </a:moveTo>
                <a:lnTo>
                  <a:pt x="3448297" y="0"/>
                </a:lnTo>
                <a:lnTo>
                  <a:pt x="4717679" y="0"/>
                </a:lnTo>
                <a:lnTo>
                  <a:pt x="4741319" y="0"/>
                </a:lnTo>
                <a:lnTo>
                  <a:pt x="5318193" y="0"/>
                </a:lnTo>
                <a:lnTo>
                  <a:pt x="5460510" y="0"/>
                </a:lnTo>
                <a:lnTo>
                  <a:pt x="5460510" y="5143500"/>
                </a:lnTo>
                <a:lnTo>
                  <a:pt x="5318193" y="5143500"/>
                </a:lnTo>
                <a:lnTo>
                  <a:pt x="4741319" y="5143500"/>
                </a:lnTo>
                <a:lnTo>
                  <a:pt x="4717679" y="5143500"/>
                </a:lnTo>
                <a:lnTo>
                  <a:pt x="3448297" y="5143500"/>
                </a:lnTo>
                <a:lnTo>
                  <a:pt x="0" y="5143500"/>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8" name="Text Placeholder 7">
            <a:extLst>
              <a:ext uri="{FF2B5EF4-FFF2-40B4-BE49-F238E27FC236}">
                <a16:creationId xmlns:a16="http://schemas.microsoft.com/office/drawing/2014/main" id="{7C24C53E-8A8B-425E-A6FB-55D3AFC1448E}"/>
              </a:ext>
            </a:extLst>
          </p:cNvPr>
          <p:cNvSpPr>
            <a:spLocks noGrp="1"/>
          </p:cNvSpPr>
          <p:nvPr>
            <p:ph type="body" sz="quarter" idx="10" hasCustomPrompt="1"/>
          </p:nvPr>
        </p:nvSpPr>
        <p:spPr>
          <a:xfrm>
            <a:off x="612775" y="1975448"/>
            <a:ext cx="4568825" cy="1453551"/>
          </a:xfrm>
        </p:spPr>
        <p:txBody>
          <a:bodyPr anchor="b">
            <a:normAutofit/>
          </a:bodyPr>
          <a:lstStyle>
            <a:lvl1pPr marL="0" indent="0">
              <a:buNone/>
              <a:defRPr sz="3200" b="1" cap="all" baseline="0">
                <a:latin typeface="Gilmer Light" panose="020B0604020202020204" charset="0"/>
              </a:defRPr>
            </a:lvl1pPr>
          </a:lstStyle>
          <a:p>
            <a:pPr lvl="0"/>
            <a:r>
              <a:rPr lang="en-US" sz="3200" b="1" dirty="0"/>
              <a:t>Thank you</a:t>
            </a:r>
            <a:endParaRPr lang="en-US" dirty="0"/>
          </a:p>
        </p:txBody>
      </p:sp>
      <p:sp>
        <p:nvSpPr>
          <p:cNvPr id="16" name="Text Placeholder 15">
            <a:extLst>
              <a:ext uri="{FF2B5EF4-FFF2-40B4-BE49-F238E27FC236}">
                <a16:creationId xmlns:a16="http://schemas.microsoft.com/office/drawing/2014/main" id="{295237B3-22AD-4ECF-8FCB-13416BEAB4C6}"/>
              </a:ext>
            </a:extLst>
          </p:cNvPr>
          <p:cNvSpPr>
            <a:spLocks noGrp="1"/>
          </p:cNvSpPr>
          <p:nvPr>
            <p:ph type="body" sz="quarter" idx="11" hasCustomPrompt="1"/>
          </p:nvPr>
        </p:nvSpPr>
        <p:spPr>
          <a:xfrm>
            <a:off x="612775" y="3975918"/>
            <a:ext cx="4568825" cy="823913"/>
          </a:xfrm>
        </p:spPr>
        <p:txBody>
          <a:bodyPr>
            <a:normAutofit/>
          </a:bodyPr>
          <a:lstStyle>
            <a:lvl1pPr marL="0" indent="0">
              <a:buNone/>
              <a:defRPr sz="2000" cap="all" baseline="0"/>
            </a:lvl1pPr>
          </a:lstStyle>
          <a:p>
            <a:pPr lvl="0"/>
            <a:r>
              <a:rPr lang="en-US" sz="2000" dirty="0"/>
              <a:t>Questions?</a:t>
            </a:r>
            <a:endParaRPr lang="en-US" dirty="0"/>
          </a:p>
        </p:txBody>
      </p:sp>
      <p:cxnSp>
        <p:nvCxnSpPr>
          <p:cNvPr id="43" name="Straight Connector 42">
            <a:extLst>
              <a:ext uri="{FF2B5EF4-FFF2-40B4-BE49-F238E27FC236}">
                <a16:creationId xmlns:a16="http://schemas.microsoft.com/office/drawing/2014/main" id="{88615B03-5AD9-47CC-BC0D-FE5856F3E0FE}"/>
              </a:ext>
            </a:extLst>
          </p:cNvPr>
          <p:cNvCxnSpPr>
            <a:cxnSpLocks/>
          </p:cNvCxnSpPr>
          <p:nvPr userDrawn="1"/>
        </p:nvCxnSpPr>
        <p:spPr>
          <a:xfrm flipH="1">
            <a:off x="616450" y="3707641"/>
            <a:ext cx="1833452" cy="0"/>
          </a:xfrm>
          <a:prstGeom prst="line">
            <a:avLst/>
          </a:prstGeom>
          <a:ln w="38100">
            <a:solidFill>
              <a:srgbClr val="33A5E0"/>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6353FA86-9DDB-4167-848A-1F1A16341E7B}"/>
              </a:ext>
            </a:extLst>
          </p:cNvPr>
          <p:cNvSpPr>
            <a:spLocks noGrp="1"/>
          </p:cNvSpPr>
          <p:nvPr>
            <p:ph type="body" sz="quarter" idx="12" hasCustomPrompt="1"/>
          </p:nvPr>
        </p:nvSpPr>
        <p:spPr>
          <a:xfrm>
            <a:off x="612775" y="4986338"/>
            <a:ext cx="3675063" cy="1185862"/>
          </a:xfrm>
        </p:spPr>
        <p:txBody>
          <a:bodyPr>
            <a:normAutofit/>
          </a:bodyPr>
          <a:lstStyle>
            <a:lvl1pPr marL="0" indent="0">
              <a:buNone/>
              <a:defRPr sz="1600" baseline="0">
                <a:solidFill>
                  <a:schemeClr val="accent5"/>
                </a:solidFill>
              </a:defRPr>
            </a:lvl1pPr>
          </a:lstStyle>
          <a:p>
            <a:pPr lvl="0"/>
            <a:r>
              <a:rPr lang="en-US" dirty="0"/>
              <a:t>Contact information</a:t>
            </a:r>
          </a:p>
        </p:txBody>
      </p:sp>
    </p:spTree>
    <p:extLst>
      <p:ext uri="{BB962C8B-B14F-4D97-AF65-F5344CB8AC3E}">
        <p14:creationId xmlns:p14="http://schemas.microsoft.com/office/powerpoint/2010/main" val="2176640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_APPROVED ICON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5958B6-7670-45F8-AE43-65F791F633E8}"/>
              </a:ext>
            </a:extLst>
          </p:cNvPr>
          <p:cNvSpPr txBox="1"/>
          <p:nvPr userDrawn="1"/>
        </p:nvSpPr>
        <p:spPr>
          <a:xfrm>
            <a:off x="609601" y="2614756"/>
            <a:ext cx="4695897" cy="369332"/>
          </a:xfrm>
          <a:prstGeom prst="rect">
            <a:avLst/>
          </a:prstGeom>
          <a:noFill/>
        </p:spPr>
        <p:txBody>
          <a:bodyPr wrap="square" rtlCol="0">
            <a:spAutoFit/>
          </a:bodyPr>
          <a:lstStyle/>
          <a:p>
            <a:r>
              <a:rPr lang="en-US" b="1" dirty="0">
                <a:latin typeface="Gilmer Light" panose="020B0604020202020204" charset="0"/>
              </a:rPr>
              <a:t>About OpSec Security</a:t>
            </a:r>
          </a:p>
        </p:txBody>
      </p:sp>
      <p:sp>
        <p:nvSpPr>
          <p:cNvPr id="3" name="TextBox 2">
            <a:extLst>
              <a:ext uri="{FF2B5EF4-FFF2-40B4-BE49-F238E27FC236}">
                <a16:creationId xmlns:a16="http://schemas.microsoft.com/office/drawing/2014/main" id="{A76C7E1B-2825-475F-990B-C7F17BEAEBC6}"/>
              </a:ext>
            </a:extLst>
          </p:cNvPr>
          <p:cNvSpPr txBox="1"/>
          <p:nvPr userDrawn="1"/>
        </p:nvSpPr>
        <p:spPr>
          <a:xfrm>
            <a:off x="618268" y="3647625"/>
            <a:ext cx="9140455" cy="2466124"/>
          </a:xfrm>
          <a:prstGeom prst="rect">
            <a:avLst/>
          </a:prstGeom>
          <a:noFill/>
        </p:spPr>
        <p:txBody>
          <a:bodyPr wrap="square">
            <a:spAutoFit/>
          </a:bodyPr>
          <a:lstStyle/>
          <a:p>
            <a:pPr>
              <a:lnSpc>
                <a:spcPct val="114000"/>
              </a:lnSpc>
              <a:spcAft>
                <a:spcPts val="600"/>
              </a:spcAft>
            </a:pPr>
            <a:r>
              <a:rPr lang="en-US" sz="1200" u="none" strike="noStrike" spc="100" dirty="0">
                <a:solidFill>
                  <a:schemeClr val="accent5"/>
                </a:solidFill>
                <a:latin typeface="Gilmer Light" panose="020B0604020202020204" charset="0"/>
              </a:rPr>
              <a:t>We are the global market leader in securing and protecting brands. </a:t>
            </a:r>
          </a:p>
          <a:p>
            <a:pPr>
              <a:lnSpc>
                <a:spcPct val="114000"/>
              </a:lnSpc>
              <a:spcAft>
                <a:spcPts val="600"/>
              </a:spcAft>
            </a:pPr>
            <a:r>
              <a:rPr lang="en-US" sz="1200" u="none" strike="noStrike" spc="100" dirty="0">
                <a:solidFill>
                  <a:schemeClr val="accent5"/>
                </a:solidFill>
                <a:latin typeface="Gilmer Light" panose="020B0604020202020204" charset="0"/>
              </a:rPr>
              <a:t>After decades of leadership in brand protection technology, OpSec grew to become a leading provider of brand and document security, providing companies and governments with myriad solutions to help ensure quality, reputation, and integrity. </a:t>
            </a:r>
          </a:p>
          <a:p>
            <a:pPr>
              <a:lnSpc>
                <a:spcPct val="114000"/>
              </a:lnSpc>
              <a:spcAft>
                <a:spcPts val="600"/>
              </a:spcAft>
            </a:pPr>
            <a:r>
              <a:rPr lang="en-US" sz="1200" u="none" strike="noStrike" spc="100" dirty="0">
                <a:solidFill>
                  <a:schemeClr val="accent5"/>
                </a:solidFill>
                <a:latin typeface="Gilmer Light" panose="020B0604020202020204" charset="0"/>
              </a:rPr>
              <a:t>Today, OpSec is also a leading innovator in online brand and digital content protection, offering our clients end-to-end safeguards against counterfeiting, piracy unauthorized usage, and customer engagement. And we continue to innovate, finding increasingly advanced ways to meet an ever-growing range of threats. Even as the counterfeiters, pirates, and other bad actors employ more sophisticated ways to damage your brand, we never stop getting better at protecting it. </a:t>
            </a:r>
          </a:p>
          <a:p>
            <a:pPr>
              <a:lnSpc>
                <a:spcPct val="150000"/>
              </a:lnSpc>
            </a:pPr>
            <a:r>
              <a:rPr lang="en-US" sz="1200" u="none" strike="noStrike" spc="100" dirty="0">
                <a:solidFill>
                  <a:schemeClr val="accent5"/>
                </a:solidFill>
                <a:latin typeface="Gilmer Light" panose="020B0604020202020204" charset="0"/>
              </a:rPr>
              <a:t>For more information visit </a:t>
            </a:r>
            <a:r>
              <a:rPr lang="en-US" sz="1200" u="none" strike="noStrike" spc="100" dirty="0">
                <a:solidFill>
                  <a:schemeClr val="accent5"/>
                </a:solidFill>
                <a:latin typeface="Gilmer Light" panose="020B0604020202020204" charset="0"/>
                <a:hlinkClick r:id="rId2">
                  <a:extLst>
                    <a:ext uri="{A12FA001-AC4F-418D-AE19-62706E023703}">
                      <ahyp:hlinkClr xmlns:ahyp="http://schemas.microsoft.com/office/drawing/2018/hyperlinkcolor" val="tx"/>
                    </a:ext>
                  </a:extLst>
                </a:hlinkClick>
              </a:rPr>
              <a:t>www.opsecsecurity.com</a:t>
            </a:r>
            <a:endParaRPr lang="en-US" sz="1200" spc="100" dirty="0">
              <a:solidFill>
                <a:schemeClr val="accent5"/>
              </a:solidFill>
              <a:latin typeface="Gilmer Light" panose="020B0604020202020204" charset="0"/>
            </a:endParaRPr>
          </a:p>
        </p:txBody>
      </p:sp>
      <p:pic>
        <p:nvPicPr>
          <p:cNvPr id="4" name="Picture 3" descr="Logo&#10;&#10;Description automatically generated">
            <a:extLst>
              <a:ext uri="{FF2B5EF4-FFF2-40B4-BE49-F238E27FC236}">
                <a16:creationId xmlns:a16="http://schemas.microsoft.com/office/drawing/2014/main" id="{88223C17-31D8-475A-A353-82F2F55FD03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8268" y="643524"/>
            <a:ext cx="1659151" cy="697689"/>
          </a:xfrm>
          <a:prstGeom prst="rect">
            <a:avLst/>
          </a:prstGeom>
        </p:spPr>
      </p:pic>
      <p:pic>
        <p:nvPicPr>
          <p:cNvPr id="5" name="Picture 4">
            <a:extLst>
              <a:ext uri="{FF2B5EF4-FFF2-40B4-BE49-F238E27FC236}">
                <a16:creationId xmlns:a16="http://schemas.microsoft.com/office/drawing/2014/main" id="{2FAC3A55-B004-4114-854E-8D6BEF0436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92580" y="308344"/>
            <a:ext cx="7285438" cy="3579171"/>
          </a:xfrm>
          <a:prstGeom prst="rect">
            <a:avLst/>
          </a:prstGeom>
        </p:spPr>
      </p:pic>
      <p:sp>
        <p:nvSpPr>
          <p:cNvPr id="6" name="Rectangle 5">
            <a:extLst>
              <a:ext uri="{FF2B5EF4-FFF2-40B4-BE49-F238E27FC236}">
                <a16:creationId xmlns:a16="http://schemas.microsoft.com/office/drawing/2014/main" id="{DFCFD894-7355-4923-AE96-090B431B709D}"/>
              </a:ext>
            </a:extLst>
          </p:cNvPr>
          <p:cNvSpPr/>
          <p:nvPr userDrawn="1"/>
        </p:nvSpPr>
        <p:spPr>
          <a:xfrm>
            <a:off x="-169069" y="6429376"/>
            <a:ext cx="1253013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7" name="Date Placeholder 3">
            <a:extLst>
              <a:ext uri="{FF2B5EF4-FFF2-40B4-BE49-F238E27FC236}">
                <a16:creationId xmlns:a16="http://schemas.microsoft.com/office/drawing/2014/main" id="{135D7144-BA13-46C2-8A59-78805D9B0338}"/>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26610396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APPROVED ICON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16D65F-8E6B-457A-A44B-7CAA51E00136}"/>
              </a:ext>
            </a:extLst>
          </p:cNvPr>
          <p:cNvSpPr txBox="1">
            <a:spLocks/>
          </p:cNvSpPr>
          <p:nvPr userDrawn="1"/>
        </p:nvSpPr>
        <p:spPr>
          <a:xfrm>
            <a:off x="609600" y="2877741"/>
            <a:ext cx="10972800" cy="1102519"/>
          </a:xfrm>
          <a:prstGeom prst="rect">
            <a:avLst/>
          </a:prstGeom>
        </p:spPr>
        <p:txBody>
          <a:bodyPr vert="horz" lIns="0" tIns="0" rIns="0" bIns="0" rtlCol="0" anchor="ctr">
            <a:normAutofit/>
          </a:bodyPr>
          <a:lstStyle>
            <a:lvl1pPr algn="ctr" defTabSz="457200" rtl="0" eaLnBrk="1" latinLnBrk="0" hangingPunct="1">
              <a:spcBef>
                <a:spcPct val="0"/>
              </a:spcBef>
              <a:buNone/>
              <a:defRPr sz="3200" b="1" kern="1200">
                <a:solidFill>
                  <a:schemeClr val="tx1"/>
                </a:solidFill>
                <a:latin typeface="Raleway"/>
                <a:ea typeface="+mj-ea"/>
                <a:cs typeface="Raleway"/>
              </a:defRPr>
            </a:lvl1pPr>
          </a:lstStyle>
          <a:p>
            <a:r>
              <a:rPr lang="en-US" cap="all" baseline="0" dirty="0">
                <a:latin typeface="Gilmer Light" panose="020B0604020202020204" charset="0"/>
                <a:cs typeface="Segoe UI Light" panose="020B0502040204020203" pitchFamily="34" charset="0"/>
              </a:rPr>
              <a:t>Approved icons</a:t>
            </a:r>
            <a:br>
              <a:rPr lang="en-US" cap="all" baseline="0" dirty="0">
                <a:latin typeface="Gilmer Light" panose="020B0604020202020204" charset="0"/>
                <a:cs typeface="Segoe UI Light" panose="020B0502040204020203" pitchFamily="34" charset="0"/>
              </a:rPr>
            </a:br>
            <a:endParaRPr lang="en-US" b="0" cap="all" baseline="0" dirty="0">
              <a:latin typeface="Gilmer Light" panose="020B0604020202020204" charset="0"/>
              <a:cs typeface="Segoe UI Light" panose="020B0502040204020203" pitchFamily="34" charset="0"/>
            </a:endParaRPr>
          </a:p>
        </p:txBody>
      </p:sp>
      <p:sp>
        <p:nvSpPr>
          <p:cNvPr id="5" name="TextBox 4">
            <a:extLst>
              <a:ext uri="{FF2B5EF4-FFF2-40B4-BE49-F238E27FC236}">
                <a16:creationId xmlns:a16="http://schemas.microsoft.com/office/drawing/2014/main" id="{724CA8D6-8A88-4B87-AEE1-5FA624672029}"/>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30665344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APPROVED IC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99BEF3-3116-4217-B9F4-E2812DA64407}"/>
              </a:ext>
            </a:extLst>
          </p:cNvPr>
          <p:cNvSpPr/>
          <p:nvPr userDrawn="1"/>
        </p:nvSpPr>
        <p:spPr>
          <a:xfrm>
            <a:off x="-169069" y="6429376"/>
            <a:ext cx="1253013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3" name="Date Placeholder 3">
            <a:extLst>
              <a:ext uri="{FF2B5EF4-FFF2-40B4-BE49-F238E27FC236}">
                <a16:creationId xmlns:a16="http://schemas.microsoft.com/office/drawing/2014/main" id="{F755AAEF-10A0-492F-9D14-4457F2E5FC66}"/>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 Inc.</a:t>
            </a:r>
          </a:p>
        </p:txBody>
      </p:sp>
    </p:spTree>
    <p:extLst>
      <p:ext uri="{BB962C8B-B14F-4D97-AF65-F5344CB8AC3E}">
        <p14:creationId xmlns:p14="http://schemas.microsoft.com/office/powerpoint/2010/main" val="38879306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D60D1EDE-7116-2443-9BDD-368CE5B37660}" type="slidenum">
              <a:rPr lang="en-US" smtClean="0"/>
              <a:t>‹#›</a:t>
            </a:fld>
            <a:endParaRPr lang="en-US" dirty="0"/>
          </a:p>
        </p:txBody>
      </p:sp>
      <p:sp>
        <p:nvSpPr>
          <p:cNvPr id="6" name="Rectangle 5"/>
          <p:cNvSpPr/>
          <p:nvPr userDrawn="1"/>
        </p:nvSpPr>
        <p:spPr>
          <a:xfrm>
            <a:off x="0" y="-113395"/>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latin typeface="Arial" panose="020B0604020202020204" pitchFamily="34" charset="0"/>
            </a:endParaRPr>
          </a:p>
        </p:txBody>
      </p:sp>
    </p:spTree>
    <p:extLst>
      <p:ext uri="{BB962C8B-B14F-4D97-AF65-F5344CB8AC3E}">
        <p14:creationId xmlns:p14="http://schemas.microsoft.com/office/powerpoint/2010/main" val="34884901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7" name="Picture 6" descr="Logo, icon&#10;&#10;Description automatically generated with medium confidence">
            <a:extLst>
              <a:ext uri="{FF2B5EF4-FFF2-40B4-BE49-F238E27FC236}">
                <a16:creationId xmlns:a16="http://schemas.microsoft.com/office/drawing/2014/main" id="{541512E3-7A86-70DF-EEB5-6FB9C056CA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96735" y="355698"/>
            <a:ext cx="631199" cy="631199"/>
          </a:xfrm>
          <a:prstGeom prst="rect">
            <a:avLst/>
          </a:prstGeom>
        </p:spPr>
      </p:pic>
      <p:sp>
        <p:nvSpPr>
          <p:cNvPr id="8" name="Text Placeholder 2">
            <a:extLst>
              <a:ext uri="{FF2B5EF4-FFF2-40B4-BE49-F238E27FC236}">
                <a16:creationId xmlns:a16="http://schemas.microsoft.com/office/drawing/2014/main" id="{5BD1EACE-C14D-26C2-215A-32DA6059FCEA}"/>
              </a:ext>
            </a:extLst>
          </p:cNvPr>
          <p:cNvSpPr>
            <a:spLocks noGrp="1"/>
          </p:cNvSpPr>
          <p:nvPr>
            <p:ph type="body" sz="quarter" idx="10" hasCustomPrompt="1"/>
          </p:nvPr>
        </p:nvSpPr>
        <p:spPr>
          <a:xfrm>
            <a:off x="466727" y="429768"/>
            <a:ext cx="10515600" cy="548123"/>
          </a:xfrm>
          <a:prstGeom prst="rect">
            <a:avLst/>
          </a:prstGeom>
        </p:spPr>
        <p:txBody>
          <a:bodyPr lIns="0" tIns="0" rIns="0" bIns="0">
            <a:noAutofit/>
          </a:bodyPr>
          <a:lstStyle>
            <a:lvl1pPr marL="0" indent="0">
              <a:buNone/>
              <a:defRPr sz="1800" b="0" i="0" cap="all" baseline="0">
                <a:solidFill>
                  <a:schemeClr val="tx1"/>
                </a:solidFill>
                <a:latin typeface="Gilmer Heavy" panose="020B0604020202020204" charset="0"/>
                <a:ea typeface="Segoe UI Symbol" panose="020B0502040204020203" pitchFamily="34" charset="0"/>
                <a:cs typeface="Segoe UI" panose="020B0502040204020203" pitchFamily="34" charset="0"/>
              </a:defRPr>
            </a:lvl1pPr>
          </a:lstStyle>
          <a:p>
            <a:pPr lvl="0"/>
            <a:r>
              <a:rPr lang="en-US" dirty="0"/>
              <a:t>Headline goes in here</a:t>
            </a:r>
          </a:p>
        </p:txBody>
      </p:sp>
      <p:sp>
        <p:nvSpPr>
          <p:cNvPr id="9" name="Text Placeholder 2">
            <a:extLst>
              <a:ext uri="{FF2B5EF4-FFF2-40B4-BE49-F238E27FC236}">
                <a16:creationId xmlns:a16="http://schemas.microsoft.com/office/drawing/2014/main" id="{CB253BAC-BEF1-A0F2-EE87-D755208E3885}"/>
              </a:ext>
            </a:extLst>
          </p:cNvPr>
          <p:cNvSpPr>
            <a:spLocks noGrp="1"/>
          </p:cNvSpPr>
          <p:nvPr>
            <p:ph type="body" sz="quarter" idx="11" hasCustomPrompt="1"/>
          </p:nvPr>
        </p:nvSpPr>
        <p:spPr>
          <a:xfrm>
            <a:off x="466724" y="926161"/>
            <a:ext cx="10515600" cy="425561"/>
          </a:xfrm>
          <a:prstGeom prst="rect">
            <a:avLst/>
          </a:prstGeom>
        </p:spPr>
        <p:txBody>
          <a:bodyPr lIns="0" tIns="0" rIns="0" bIns="0">
            <a:noAutofit/>
          </a:bodyPr>
          <a:lstStyle>
            <a:lvl1pPr marL="0" indent="0">
              <a:buNone/>
              <a:defRPr sz="1600" b="0" i="0">
                <a:solidFill>
                  <a:schemeClr val="tx1"/>
                </a:solidFill>
                <a:latin typeface="Gilmer Light" panose="020B0604020202020204" charset="0"/>
                <a:ea typeface="Segoe UI Symbol" panose="020B0502040204020203" pitchFamily="34" charset="0"/>
                <a:cs typeface="Segoe UI Light" panose="020B0502040204020203" pitchFamily="34" charset="0"/>
              </a:defRPr>
            </a:lvl1pPr>
          </a:lstStyle>
          <a:p>
            <a:pPr lvl="0"/>
            <a:r>
              <a:rPr lang="en-US" dirty="0"/>
              <a:t>Headline goes in here</a:t>
            </a:r>
          </a:p>
        </p:txBody>
      </p:sp>
    </p:spTree>
    <p:extLst>
      <p:ext uri="{BB962C8B-B14F-4D97-AF65-F5344CB8AC3E}">
        <p14:creationId xmlns:p14="http://schemas.microsoft.com/office/powerpoint/2010/main" val="3539630275"/>
      </p:ext>
    </p:extLst>
  </p:cSld>
  <p:clrMapOvr>
    <a:masterClrMapping/>
  </p:clrMapOvr>
  <p:extLst>
    <p:ext uri="{DCECCB84-F9BA-43D5-87BE-67443E8EF086}">
      <p15:sldGuideLst xmlns:p15="http://schemas.microsoft.com/office/powerpoint/2012/main">
        <p15:guide id="1" orient="horz" pos="981">
          <p15:clr>
            <a:srgbClr val="FBAE40"/>
          </p15:clr>
        </p15:guide>
        <p15:guide id="2" pos="7446">
          <p15:clr>
            <a:srgbClr val="FBAE40"/>
          </p15:clr>
        </p15:guide>
        <p15:guide id="3" pos="279">
          <p15:clr>
            <a:srgbClr val="FBAE40"/>
          </p15:clr>
        </p15:guide>
        <p15:guide id="4" orient="horz" pos="397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CB9594-BBE3-23E1-5CBF-1B40E345A991}"/>
              </a:ext>
            </a:extLst>
          </p:cNvPr>
          <p:cNvGrpSpPr/>
          <p:nvPr userDrawn="1"/>
        </p:nvGrpSpPr>
        <p:grpSpPr>
          <a:xfrm>
            <a:off x="6398530" y="2993122"/>
            <a:ext cx="5793470" cy="3864878"/>
            <a:chOff x="6568406" y="2718427"/>
            <a:chExt cx="5321064" cy="3549731"/>
          </a:xfrm>
          <a:solidFill>
            <a:schemeClr val="accent1"/>
          </a:solidFill>
        </p:grpSpPr>
        <p:sp>
          <p:nvSpPr>
            <p:cNvPr id="9" name="Freeform 8">
              <a:extLst>
                <a:ext uri="{FF2B5EF4-FFF2-40B4-BE49-F238E27FC236}">
                  <a16:creationId xmlns:a16="http://schemas.microsoft.com/office/drawing/2014/main" id="{FCCBECE7-7C4E-9AB1-3C53-BD6243FD04AA}"/>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C88F074B-54E9-4273-05B3-C618D9C34300}"/>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3D3854D7-B65B-9597-E02D-B3A1102749DF}"/>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p>
          </p:txBody>
        </p:sp>
      </p:grpSp>
      <p:grpSp>
        <p:nvGrpSpPr>
          <p:cNvPr id="12" name="Group 11">
            <a:extLst>
              <a:ext uri="{FF2B5EF4-FFF2-40B4-BE49-F238E27FC236}">
                <a16:creationId xmlns:a16="http://schemas.microsoft.com/office/drawing/2014/main" id="{7DC5A388-5BE9-0CD2-37B6-3E6CA392C0C1}"/>
              </a:ext>
            </a:extLst>
          </p:cNvPr>
          <p:cNvGrpSpPr/>
          <p:nvPr userDrawn="1"/>
        </p:nvGrpSpPr>
        <p:grpSpPr>
          <a:xfrm>
            <a:off x="550863" y="5160641"/>
            <a:ext cx="3436425" cy="570089"/>
            <a:chOff x="733807" y="1801128"/>
            <a:chExt cx="6304781" cy="1045937"/>
          </a:xfrm>
          <a:solidFill>
            <a:schemeClr val="bg2"/>
          </a:solidFill>
        </p:grpSpPr>
        <p:grpSp>
          <p:nvGrpSpPr>
            <p:cNvPr id="13" name="Graphic 8">
              <a:extLst>
                <a:ext uri="{FF2B5EF4-FFF2-40B4-BE49-F238E27FC236}">
                  <a16:creationId xmlns:a16="http://schemas.microsoft.com/office/drawing/2014/main" id="{E3B7FFC4-BB2F-7E9A-A1B6-F474F182260B}"/>
                </a:ext>
              </a:extLst>
            </p:cNvPr>
            <p:cNvGrpSpPr/>
            <p:nvPr/>
          </p:nvGrpSpPr>
          <p:grpSpPr>
            <a:xfrm>
              <a:off x="2599362" y="1801128"/>
              <a:ext cx="1751432" cy="449652"/>
              <a:chOff x="2599362" y="1801128"/>
              <a:chExt cx="1751432" cy="449652"/>
            </a:xfrm>
            <a:grpFill/>
          </p:grpSpPr>
          <p:sp>
            <p:nvSpPr>
              <p:cNvPr id="34" name="Freeform 33">
                <a:extLst>
                  <a:ext uri="{FF2B5EF4-FFF2-40B4-BE49-F238E27FC236}">
                    <a16:creationId xmlns:a16="http://schemas.microsoft.com/office/drawing/2014/main" id="{CFD69596-478E-D8CC-8121-901C46EE2FBC}"/>
                  </a:ext>
                </a:extLst>
              </p:cNvPr>
              <p:cNvSpPr/>
              <p:nvPr/>
            </p:nvSpPr>
            <p:spPr>
              <a:xfrm>
                <a:off x="2599362" y="1801128"/>
                <a:ext cx="430221" cy="441159"/>
              </a:xfrm>
              <a:custGeom>
                <a:avLst/>
                <a:gdLst>
                  <a:gd name="connsiteX0" fmla="*/ 223981 w 430221"/>
                  <a:gd name="connsiteY0" fmla="*/ 441159 h 441159"/>
                  <a:gd name="connsiteX1" fmla="*/ 63773 w 430221"/>
                  <a:gd name="connsiteY1" fmla="*/ 378135 h 441159"/>
                  <a:gd name="connsiteX2" fmla="*/ 0 w 430221"/>
                  <a:gd name="connsiteY2" fmla="*/ 220431 h 441159"/>
                  <a:gd name="connsiteX3" fmla="*/ 63617 w 430221"/>
                  <a:gd name="connsiteY3" fmla="*/ 63318 h 441159"/>
                  <a:gd name="connsiteX4" fmla="*/ 222213 w 430221"/>
                  <a:gd name="connsiteY4" fmla="*/ 0 h 441159"/>
                  <a:gd name="connsiteX5" fmla="*/ 361417 w 430221"/>
                  <a:gd name="connsiteY5" fmla="*/ 43051 h 441159"/>
                  <a:gd name="connsiteX6" fmla="*/ 430222 w 430221"/>
                  <a:gd name="connsiteY6" fmla="*/ 142318 h 441159"/>
                  <a:gd name="connsiteX7" fmla="*/ 331979 w 430221"/>
                  <a:gd name="connsiteY7" fmla="*/ 166582 h 441159"/>
                  <a:gd name="connsiteX8" fmla="*/ 293816 w 430221"/>
                  <a:gd name="connsiteY8" fmla="*/ 115986 h 441159"/>
                  <a:gd name="connsiteX9" fmla="*/ 222796 w 430221"/>
                  <a:gd name="connsiteY9" fmla="*/ 94386 h 441159"/>
                  <a:gd name="connsiteX10" fmla="*/ 135959 w 430221"/>
                  <a:gd name="connsiteY10" fmla="*/ 130780 h 441159"/>
                  <a:gd name="connsiteX11" fmla="*/ 102965 w 430221"/>
                  <a:gd name="connsiteY11" fmla="*/ 219840 h 441159"/>
                  <a:gd name="connsiteX12" fmla="*/ 136250 w 430221"/>
                  <a:gd name="connsiteY12" fmla="*/ 309196 h 441159"/>
                  <a:gd name="connsiteX13" fmla="*/ 222796 w 430221"/>
                  <a:gd name="connsiteY13" fmla="*/ 346476 h 441159"/>
                  <a:gd name="connsiteX14" fmla="*/ 293952 w 430221"/>
                  <a:gd name="connsiteY14" fmla="*/ 325617 h 441159"/>
                  <a:gd name="connsiteX15" fmla="*/ 331979 w 430221"/>
                  <a:gd name="connsiteY15" fmla="*/ 275761 h 441159"/>
                  <a:gd name="connsiteX16" fmla="*/ 430222 w 430221"/>
                  <a:gd name="connsiteY16" fmla="*/ 300615 h 441159"/>
                  <a:gd name="connsiteX17" fmla="*/ 361708 w 430221"/>
                  <a:gd name="connsiteY17" fmla="*/ 398699 h 441159"/>
                  <a:gd name="connsiteX18" fmla="*/ 223981 w 430221"/>
                  <a:gd name="connsiteY18" fmla="*/ 441158 h 4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221" h="441159">
                    <a:moveTo>
                      <a:pt x="223981" y="441159"/>
                    </a:moveTo>
                    <a:cubicBezTo>
                      <a:pt x="159684" y="441159"/>
                      <a:pt x="106268" y="420151"/>
                      <a:pt x="63773" y="378135"/>
                    </a:cubicBezTo>
                    <a:cubicBezTo>
                      <a:pt x="21258" y="336121"/>
                      <a:pt x="0" y="283555"/>
                      <a:pt x="0" y="220431"/>
                    </a:cubicBezTo>
                    <a:cubicBezTo>
                      <a:pt x="0" y="157904"/>
                      <a:pt x="21199" y="105534"/>
                      <a:pt x="63617" y="63318"/>
                    </a:cubicBezTo>
                    <a:cubicBezTo>
                      <a:pt x="106016" y="21110"/>
                      <a:pt x="158887" y="0"/>
                      <a:pt x="222213" y="0"/>
                    </a:cubicBezTo>
                    <a:cubicBezTo>
                      <a:pt x="278427" y="0"/>
                      <a:pt x="324828" y="14350"/>
                      <a:pt x="361417" y="43051"/>
                    </a:cubicBezTo>
                    <a:cubicBezTo>
                      <a:pt x="398005" y="71751"/>
                      <a:pt x="420934" y="104844"/>
                      <a:pt x="430222" y="142318"/>
                    </a:cubicBezTo>
                    <a:lnTo>
                      <a:pt x="331979" y="166582"/>
                    </a:lnTo>
                    <a:cubicBezTo>
                      <a:pt x="326266" y="147252"/>
                      <a:pt x="313539" y="130388"/>
                      <a:pt x="293816" y="115986"/>
                    </a:cubicBezTo>
                    <a:cubicBezTo>
                      <a:pt x="274094" y="101589"/>
                      <a:pt x="250407" y="94386"/>
                      <a:pt x="222796" y="94386"/>
                    </a:cubicBezTo>
                    <a:cubicBezTo>
                      <a:pt x="186907" y="94386"/>
                      <a:pt x="157955" y="106517"/>
                      <a:pt x="135959" y="130780"/>
                    </a:cubicBezTo>
                    <a:cubicBezTo>
                      <a:pt x="113963" y="155042"/>
                      <a:pt x="102965" y="184731"/>
                      <a:pt x="102965" y="219840"/>
                    </a:cubicBezTo>
                    <a:cubicBezTo>
                      <a:pt x="102965" y="254560"/>
                      <a:pt x="114060" y="284342"/>
                      <a:pt x="136250" y="309196"/>
                    </a:cubicBezTo>
                    <a:cubicBezTo>
                      <a:pt x="158440" y="334050"/>
                      <a:pt x="187295" y="346476"/>
                      <a:pt x="222796" y="346476"/>
                    </a:cubicBezTo>
                    <a:cubicBezTo>
                      <a:pt x="250621" y="346476"/>
                      <a:pt x="274327" y="339524"/>
                      <a:pt x="293952" y="325617"/>
                    </a:cubicBezTo>
                    <a:cubicBezTo>
                      <a:pt x="313578" y="311710"/>
                      <a:pt x="326266" y="295095"/>
                      <a:pt x="331979" y="275761"/>
                    </a:cubicBezTo>
                    <a:lnTo>
                      <a:pt x="430222" y="300615"/>
                    </a:lnTo>
                    <a:cubicBezTo>
                      <a:pt x="420934" y="337701"/>
                      <a:pt x="398102" y="370396"/>
                      <a:pt x="361708" y="398699"/>
                    </a:cubicBezTo>
                    <a:cubicBezTo>
                      <a:pt x="325314" y="427008"/>
                      <a:pt x="279418" y="441158"/>
                      <a:pt x="223981" y="441158"/>
                    </a:cubicBezTo>
                    <a:close/>
                  </a:path>
                </a:pathLst>
              </a:custGeom>
              <a:grpFill/>
              <a:ln w="1943" cap="flat">
                <a:noFill/>
                <a:prstDash val="solid"/>
                <a:miter/>
              </a:ln>
            </p:spPr>
            <p:txBody>
              <a:bodyPr rtlCol="0" anchor="ctr"/>
              <a:lstStyle/>
              <a:p>
                <a:endParaRPr lang="en-GB">
                  <a:solidFill>
                    <a:schemeClr val="bg1"/>
                  </a:solidFill>
                </a:endParaRPr>
              </a:p>
            </p:txBody>
          </p:sp>
          <p:sp>
            <p:nvSpPr>
              <p:cNvPr id="35" name="Freeform 34">
                <a:extLst>
                  <a:ext uri="{FF2B5EF4-FFF2-40B4-BE49-F238E27FC236}">
                    <a16:creationId xmlns:a16="http://schemas.microsoft.com/office/drawing/2014/main" id="{C3ACEE6A-7403-07AD-646F-CBCBD25609FE}"/>
                  </a:ext>
                </a:extLst>
              </p:cNvPr>
              <p:cNvSpPr/>
              <p:nvPr/>
            </p:nvSpPr>
            <p:spPr>
              <a:xfrm>
                <a:off x="3081290" y="1942086"/>
                <a:ext cx="191842" cy="300200"/>
              </a:xfrm>
              <a:custGeom>
                <a:avLst/>
                <a:gdLst>
                  <a:gd name="connsiteX0" fmla="*/ 96067 w 191842"/>
                  <a:gd name="connsiteY0" fmla="*/ 45064 h 300200"/>
                  <a:gd name="connsiteX1" fmla="*/ 134424 w 191842"/>
                  <a:gd name="connsiteY1" fmla="*/ 8899 h 300200"/>
                  <a:gd name="connsiteX2" fmla="*/ 191842 w 191842"/>
                  <a:gd name="connsiteY2" fmla="*/ 989 h 300200"/>
                  <a:gd name="connsiteX3" fmla="*/ 191842 w 191842"/>
                  <a:gd name="connsiteY3" fmla="*/ 87729 h 300200"/>
                  <a:gd name="connsiteX4" fmla="*/ 119345 w 191842"/>
                  <a:gd name="connsiteY4" fmla="*/ 101008 h 300200"/>
                  <a:gd name="connsiteX5" fmla="*/ 96067 w 191842"/>
                  <a:gd name="connsiteY5" fmla="*/ 177012 h 300200"/>
                  <a:gd name="connsiteX6" fmla="*/ 96067 w 191842"/>
                  <a:gd name="connsiteY6" fmla="*/ 300201 h 300200"/>
                  <a:gd name="connsiteX7" fmla="*/ 0 w 191842"/>
                  <a:gd name="connsiteY7" fmla="*/ 300201 h 300200"/>
                  <a:gd name="connsiteX8" fmla="*/ 0 w 191842"/>
                  <a:gd name="connsiteY8" fmla="*/ 5227 h 300200"/>
                  <a:gd name="connsiteX9" fmla="*/ 96067 w 191842"/>
                  <a:gd name="connsiteY9" fmla="*/ 5227 h 300200"/>
                  <a:gd name="connsiteX10" fmla="*/ 96067 w 191842"/>
                  <a:gd name="connsiteY10" fmla="*/ 45064 h 3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842" h="300200">
                    <a:moveTo>
                      <a:pt x="96067" y="45064"/>
                    </a:moveTo>
                    <a:cubicBezTo>
                      <a:pt x="105238" y="28868"/>
                      <a:pt x="118024" y="16810"/>
                      <a:pt x="134424" y="8899"/>
                    </a:cubicBezTo>
                    <a:cubicBezTo>
                      <a:pt x="150823" y="989"/>
                      <a:pt x="169963" y="-1648"/>
                      <a:pt x="191842" y="989"/>
                    </a:cubicBezTo>
                    <a:lnTo>
                      <a:pt x="191842" y="87729"/>
                    </a:lnTo>
                    <a:cubicBezTo>
                      <a:pt x="159023" y="82269"/>
                      <a:pt x="134871" y="86695"/>
                      <a:pt x="119345" y="101008"/>
                    </a:cubicBezTo>
                    <a:cubicBezTo>
                      <a:pt x="103820" y="115327"/>
                      <a:pt x="96067" y="140661"/>
                      <a:pt x="96067" y="177012"/>
                    </a:cubicBezTo>
                    <a:lnTo>
                      <a:pt x="96067" y="300201"/>
                    </a:lnTo>
                    <a:lnTo>
                      <a:pt x="0" y="300201"/>
                    </a:lnTo>
                    <a:lnTo>
                      <a:pt x="0" y="5227"/>
                    </a:lnTo>
                    <a:lnTo>
                      <a:pt x="96067" y="5227"/>
                    </a:lnTo>
                    <a:lnTo>
                      <a:pt x="96067" y="45064"/>
                    </a:lnTo>
                    <a:close/>
                  </a:path>
                </a:pathLst>
              </a:custGeom>
              <a:grpFill/>
              <a:ln w="1943" cap="flat">
                <a:noFill/>
                <a:prstDash val="solid"/>
                <a:miter/>
              </a:ln>
            </p:spPr>
            <p:txBody>
              <a:bodyPr rtlCol="0" anchor="ctr"/>
              <a:lstStyle/>
              <a:p>
                <a:endParaRPr lang="en-GB">
                  <a:solidFill>
                    <a:schemeClr val="bg1"/>
                  </a:solidFill>
                </a:endParaRPr>
              </a:p>
            </p:txBody>
          </p:sp>
          <p:sp>
            <p:nvSpPr>
              <p:cNvPr id="36" name="Freeform 35">
                <a:extLst>
                  <a:ext uri="{FF2B5EF4-FFF2-40B4-BE49-F238E27FC236}">
                    <a16:creationId xmlns:a16="http://schemas.microsoft.com/office/drawing/2014/main" id="{023E2B0D-FF48-9C33-DD50-7C355F7ACB3E}"/>
                  </a:ext>
                </a:extLst>
              </p:cNvPr>
              <p:cNvSpPr/>
              <p:nvPr/>
            </p:nvSpPr>
            <p:spPr>
              <a:xfrm>
                <a:off x="3298062" y="1939613"/>
                <a:ext cx="333008" cy="311168"/>
              </a:xfrm>
              <a:custGeom>
                <a:avLst/>
                <a:gdLst>
                  <a:gd name="connsiteX0" fmla="*/ 148783 w 333008"/>
                  <a:gd name="connsiteY0" fmla="*/ 311168 h 311168"/>
                  <a:gd name="connsiteX1" fmla="*/ 43195 w 333008"/>
                  <a:gd name="connsiteY1" fmla="*/ 266554 h 311168"/>
                  <a:gd name="connsiteX2" fmla="*/ 0 w 333008"/>
                  <a:gd name="connsiteY2" fmla="*/ 155442 h 311168"/>
                  <a:gd name="connsiteX3" fmla="*/ 43195 w 333008"/>
                  <a:gd name="connsiteY3" fmla="*/ 44472 h 311168"/>
                  <a:gd name="connsiteX4" fmla="*/ 148783 w 333008"/>
                  <a:gd name="connsiteY4" fmla="*/ 0 h 311168"/>
                  <a:gd name="connsiteX5" fmla="*/ 236942 w 333008"/>
                  <a:gd name="connsiteY5" fmla="*/ 35294 h 311168"/>
                  <a:gd name="connsiteX6" fmla="*/ 236942 w 333008"/>
                  <a:gd name="connsiteY6" fmla="*/ 8188 h 311168"/>
                  <a:gd name="connsiteX7" fmla="*/ 333009 w 333008"/>
                  <a:gd name="connsiteY7" fmla="*/ 8188 h 311168"/>
                  <a:gd name="connsiteX8" fmla="*/ 333009 w 333008"/>
                  <a:gd name="connsiteY8" fmla="*/ 302980 h 311168"/>
                  <a:gd name="connsiteX9" fmla="*/ 236942 w 333008"/>
                  <a:gd name="connsiteY9" fmla="*/ 302980 h 311168"/>
                  <a:gd name="connsiteX10" fmla="*/ 236942 w 333008"/>
                  <a:gd name="connsiteY10" fmla="*/ 275872 h 311168"/>
                  <a:gd name="connsiteX11" fmla="*/ 148783 w 333008"/>
                  <a:gd name="connsiteY11" fmla="*/ 311168 h 311168"/>
                  <a:gd name="connsiteX12" fmla="*/ 166368 w 333008"/>
                  <a:gd name="connsiteY12" fmla="*/ 228998 h 311168"/>
                  <a:gd name="connsiteX13" fmla="*/ 218929 w 333008"/>
                  <a:gd name="connsiteY13" fmla="*/ 208386 h 311168"/>
                  <a:gd name="connsiteX14" fmla="*/ 239584 w 333008"/>
                  <a:gd name="connsiteY14" fmla="*/ 155019 h 311168"/>
                  <a:gd name="connsiteX15" fmla="*/ 218793 w 333008"/>
                  <a:gd name="connsiteY15" fmla="*/ 102357 h 311168"/>
                  <a:gd name="connsiteX16" fmla="*/ 166368 w 333008"/>
                  <a:gd name="connsiteY16" fmla="*/ 82168 h 311168"/>
                  <a:gd name="connsiteX17" fmla="*/ 115109 w 333008"/>
                  <a:gd name="connsiteY17" fmla="*/ 102357 h 311168"/>
                  <a:gd name="connsiteX18" fmla="*/ 94901 w 333008"/>
                  <a:gd name="connsiteY18" fmla="*/ 155019 h 311168"/>
                  <a:gd name="connsiteX19" fmla="*/ 115109 w 333008"/>
                  <a:gd name="connsiteY19" fmla="*/ 208528 h 311168"/>
                  <a:gd name="connsiteX20" fmla="*/ 166368 w 333008"/>
                  <a:gd name="connsiteY20" fmla="*/ 228998 h 31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008" h="311168">
                    <a:moveTo>
                      <a:pt x="148783" y="311168"/>
                    </a:moveTo>
                    <a:cubicBezTo>
                      <a:pt x="107201" y="311168"/>
                      <a:pt x="72011" y="296299"/>
                      <a:pt x="43195" y="266554"/>
                    </a:cubicBezTo>
                    <a:cubicBezTo>
                      <a:pt x="14398" y="236813"/>
                      <a:pt x="0" y="199774"/>
                      <a:pt x="0" y="155442"/>
                    </a:cubicBezTo>
                    <a:cubicBezTo>
                      <a:pt x="0" y="111110"/>
                      <a:pt x="14398" y="74121"/>
                      <a:pt x="43195" y="44472"/>
                    </a:cubicBezTo>
                    <a:cubicBezTo>
                      <a:pt x="72011" y="14824"/>
                      <a:pt x="107201" y="0"/>
                      <a:pt x="148783" y="0"/>
                    </a:cubicBezTo>
                    <a:cubicBezTo>
                      <a:pt x="185100" y="0"/>
                      <a:pt x="214499" y="11767"/>
                      <a:pt x="236942" y="35294"/>
                    </a:cubicBezTo>
                    <a:lnTo>
                      <a:pt x="236942" y="8188"/>
                    </a:lnTo>
                    <a:lnTo>
                      <a:pt x="333009" y="8188"/>
                    </a:lnTo>
                    <a:lnTo>
                      <a:pt x="333009" y="302980"/>
                    </a:lnTo>
                    <a:lnTo>
                      <a:pt x="236942" y="302980"/>
                    </a:lnTo>
                    <a:lnTo>
                      <a:pt x="236942" y="275872"/>
                    </a:lnTo>
                    <a:cubicBezTo>
                      <a:pt x="213702" y="299405"/>
                      <a:pt x="184323" y="311168"/>
                      <a:pt x="148783" y="311168"/>
                    </a:cubicBezTo>
                    <a:close/>
                    <a:moveTo>
                      <a:pt x="166368" y="228998"/>
                    </a:moveTo>
                    <a:cubicBezTo>
                      <a:pt x="187645" y="228998"/>
                      <a:pt x="205172" y="222129"/>
                      <a:pt x="218929" y="208386"/>
                    </a:cubicBezTo>
                    <a:cubicBezTo>
                      <a:pt x="232706" y="194646"/>
                      <a:pt x="239584" y="176857"/>
                      <a:pt x="239584" y="155019"/>
                    </a:cubicBezTo>
                    <a:cubicBezTo>
                      <a:pt x="239584" y="133372"/>
                      <a:pt x="232648" y="115818"/>
                      <a:pt x="218793" y="102357"/>
                    </a:cubicBezTo>
                    <a:cubicBezTo>
                      <a:pt x="204919" y="88901"/>
                      <a:pt x="187451" y="82168"/>
                      <a:pt x="166368" y="82168"/>
                    </a:cubicBezTo>
                    <a:cubicBezTo>
                      <a:pt x="145655" y="82168"/>
                      <a:pt x="128575" y="88901"/>
                      <a:pt x="115109" y="102357"/>
                    </a:cubicBezTo>
                    <a:cubicBezTo>
                      <a:pt x="101644" y="115818"/>
                      <a:pt x="94901" y="133372"/>
                      <a:pt x="94901" y="155019"/>
                    </a:cubicBezTo>
                    <a:cubicBezTo>
                      <a:pt x="94901" y="177044"/>
                      <a:pt x="101644" y="194881"/>
                      <a:pt x="115109" y="208528"/>
                    </a:cubicBezTo>
                    <a:cubicBezTo>
                      <a:pt x="128575" y="222178"/>
                      <a:pt x="145655" y="228998"/>
                      <a:pt x="166368" y="228998"/>
                    </a:cubicBezTo>
                    <a:close/>
                  </a:path>
                </a:pathLst>
              </a:custGeom>
              <a:grpFill/>
              <a:ln w="1943" cap="flat">
                <a:noFill/>
                <a:prstDash val="solid"/>
                <a:miter/>
              </a:ln>
            </p:spPr>
            <p:txBody>
              <a:bodyPr rtlCol="0" anchor="ctr"/>
              <a:lstStyle/>
              <a:p>
                <a:endParaRPr lang="en-GB">
                  <a:solidFill>
                    <a:schemeClr val="bg1"/>
                  </a:solidFill>
                </a:endParaRPr>
              </a:p>
            </p:txBody>
          </p:sp>
          <p:sp>
            <p:nvSpPr>
              <p:cNvPr id="37" name="Freeform 36">
                <a:extLst>
                  <a:ext uri="{FF2B5EF4-FFF2-40B4-BE49-F238E27FC236}">
                    <a16:creationId xmlns:a16="http://schemas.microsoft.com/office/drawing/2014/main" id="{93428BD7-70BF-8D1C-8CD7-5785F2E68501}"/>
                  </a:ext>
                </a:extLst>
              </p:cNvPr>
              <p:cNvSpPr/>
              <p:nvPr/>
            </p:nvSpPr>
            <p:spPr>
              <a:xfrm>
                <a:off x="3682776" y="1939613"/>
                <a:ext cx="305785" cy="302674"/>
              </a:xfrm>
              <a:custGeom>
                <a:avLst/>
                <a:gdLst>
                  <a:gd name="connsiteX0" fmla="*/ 186576 w 305785"/>
                  <a:gd name="connsiteY0" fmla="*/ 0 h 302674"/>
                  <a:gd name="connsiteX1" fmla="*/ 275901 w 305785"/>
                  <a:gd name="connsiteY1" fmla="*/ 35259 h 302674"/>
                  <a:gd name="connsiteX2" fmla="*/ 305785 w 305785"/>
                  <a:gd name="connsiteY2" fmla="*/ 131167 h 302674"/>
                  <a:gd name="connsiteX3" fmla="*/ 305785 w 305785"/>
                  <a:gd name="connsiteY3" fmla="*/ 302675 h 302674"/>
                  <a:gd name="connsiteX4" fmla="*/ 210010 w 305785"/>
                  <a:gd name="connsiteY4" fmla="*/ 302675 h 302674"/>
                  <a:gd name="connsiteX5" fmla="*/ 210010 w 305785"/>
                  <a:gd name="connsiteY5" fmla="*/ 149504 h 302674"/>
                  <a:gd name="connsiteX6" fmla="*/ 155234 w 305785"/>
                  <a:gd name="connsiteY6" fmla="*/ 85471 h 302674"/>
                  <a:gd name="connsiteX7" fmla="*/ 111884 w 305785"/>
                  <a:gd name="connsiteY7" fmla="*/ 105075 h 302674"/>
                  <a:gd name="connsiteX8" fmla="*/ 96067 w 305785"/>
                  <a:gd name="connsiteY8" fmla="*/ 158811 h 302674"/>
                  <a:gd name="connsiteX9" fmla="*/ 96067 w 305785"/>
                  <a:gd name="connsiteY9" fmla="*/ 302675 h 302674"/>
                  <a:gd name="connsiteX10" fmla="*/ 0 w 305785"/>
                  <a:gd name="connsiteY10" fmla="*/ 302675 h 302674"/>
                  <a:gd name="connsiteX11" fmla="*/ 0 w 305785"/>
                  <a:gd name="connsiteY11" fmla="*/ 8180 h 302674"/>
                  <a:gd name="connsiteX12" fmla="*/ 96067 w 305785"/>
                  <a:gd name="connsiteY12" fmla="*/ 8180 h 302674"/>
                  <a:gd name="connsiteX13" fmla="*/ 96067 w 305785"/>
                  <a:gd name="connsiteY13" fmla="*/ 38644 h 302674"/>
                  <a:gd name="connsiteX14" fmla="*/ 186576 w 305785"/>
                  <a:gd name="connsiteY14" fmla="*/ 0 h 30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785" h="302674">
                    <a:moveTo>
                      <a:pt x="186576" y="0"/>
                    </a:moveTo>
                    <a:cubicBezTo>
                      <a:pt x="226216" y="0"/>
                      <a:pt x="255984" y="11756"/>
                      <a:pt x="275901" y="35259"/>
                    </a:cubicBezTo>
                    <a:cubicBezTo>
                      <a:pt x="295818" y="58769"/>
                      <a:pt x="305785" y="90739"/>
                      <a:pt x="305785" y="131167"/>
                    </a:cubicBezTo>
                    <a:lnTo>
                      <a:pt x="305785" y="302675"/>
                    </a:lnTo>
                    <a:lnTo>
                      <a:pt x="210010" y="302675"/>
                    </a:lnTo>
                    <a:lnTo>
                      <a:pt x="210010" y="149504"/>
                    </a:lnTo>
                    <a:cubicBezTo>
                      <a:pt x="210010" y="106816"/>
                      <a:pt x="191745" y="85471"/>
                      <a:pt x="155234" y="85471"/>
                    </a:cubicBezTo>
                    <a:cubicBezTo>
                      <a:pt x="136872" y="85471"/>
                      <a:pt x="122435" y="92008"/>
                      <a:pt x="111884" y="105075"/>
                    </a:cubicBezTo>
                    <a:cubicBezTo>
                      <a:pt x="101352" y="118146"/>
                      <a:pt x="96067" y="136060"/>
                      <a:pt x="96067" y="158811"/>
                    </a:cubicBezTo>
                    <a:lnTo>
                      <a:pt x="96067" y="302675"/>
                    </a:lnTo>
                    <a:lnTo>
                      <a:pt x="0" y="302675"/>
                    </a:lnTo>
                    <a:lnTo>
                      <a:pt x="0" y="8180"/>
                    </a:lnTo>
                    <a:lnTo>
                      <a:pt x="96067" y="8180"/>
                    </a:lnTo>
                    <a:lnTo>
                      <a:pt x="96067" y="38644"/>
                    </a:lnTo>
                    <a:cubicBezTo>
                      <a:pt x="119306" y="12883"/>
                      <a:pt x="149483" y="0"/>
                      <a:pt x="186576" y="0"/>
                    </a:cubicBezTo>
                    <a:close/>
                  </a:path>
                </a:pathLst>
              </a:custGeom>
              <a:grpFill/>
              <a:ln w="1943" cap="flat">
                <a:noFill/>
                <a:prstDash val="solid"/>
                <a:miter/>
              </a:ln>
            </p:spPr>
            <p:txBody>
              <a:bodyPr rtlCol="0" anchor="ctr"/>
              <a:lstStyle/>
              <a:p>
                <a:endParaRPr lang="en-GB">
                  <a:solidFill>
                    <a:schemeClr val="bg1"/>
                  </a:solidFill>
                </a:endParaRPr>
              </a:p>
            </p:txBody>
          </p:sp>
          <p:sp>
            <p:nvSpPr>
              <p:cNvPr id="38" name="Freeform 37">
                <a:extLst>
                  <a:ext uri="{FF2B5EF4-FFF2-40B4-BE49-F238E27FC236}">
                    <a16:creationId xmlns:a16="http://schemas.microsoft.com/office/drawing/2014/main" id="{C5BC27A7-F30F-47D5-B394-79EE22FF705C}"/>
                  </a:ext>
                </a:extLst>
              </p:cNvPr>
              <p:cNvSpPr/>
              <p:nvPr/>
            </p:nvSpPr>
            <p:spPr>
              <a:xfrm>
                <a:off x="4040268" y="1939679"/>
                <a:ext cx="310526" cy="311102"/>
              </a:xfrm>
              <a:custGeom>
                <a:avLst/>
                <a:gdLst>
                  <a:gd name="connsiteX0" fmla="*/ 162035 w 310526"/>
                  <a:gd name="connsiteY0" fmla="*/ 311102 h 311102"/>
                  <a:gd name="connsiteX1" fmla="*/ 44885 w 310526"/>
                  <a:gd name="connsiteY1" fmla="*/ 268049 h 311102"/>
                  <a:gd name="connsiteX2" fmla="*/ 0 w 310526"/>
                  <a:gd name="connsiteY2" fmla="*/ 156115 h 311102"/>
                  <a:gd name="connsiteX3" fmla="*/ 43195 w 310526"/>
                  <a:gd name="connsiteY3" fmla="*/ 44180 h 311102"/>
                  <a:gd name="connsiteX4" fmla="*/ 156108 w 310526"/>
                  <a:gd name="connsiteY4" fmla="*/ 0 h 311102"/>
                  <a:gd name="connsiteX5" fmla="*/ 268886 w 310526"/>
                  <a:gd name="connsiteY5" fmla="*/ 43333 h 311102"/>
                  <a:gd name="connsiteX6" fmla="*/ 310527 w 310526"/>
                  <a:gd name="connsiteY6" fmla="*/ 152728 h 311102"/>
                  <a:gd name="connsiteX7" fmla="*/ 308273 w 310526"/>
                  <a:gd name="connsiteY7" fmla="*/ 183217 h 311102"/>
                  <a:gd name="connsiteX8" fmla="*/ 90335 w 310526"/>
                  <a:gd name="connsiteY8" fmla="*/ 183217 h 311102"/>
                  <a:gd name="connsiteX9" fmla="*/ 163726 w 310526"/>
                  <a:gd name="connsiteY9" fmla="*/ 234031 h 311102"/>
                  <a:gd name="connsiteX10" fmla="*/ 222737 w 310526"/>
                  <a:gd name="connsiteY10" fmla="*/ 204107 h 311102"/>
                  <a:gd name="connsiteX11" fmla="*/ 306019 w 310526"/>
                  <a:gd name="connsiteY11" fmla="*/ 228386 h 311102"/>
                  <a:gd name="connsiteX12" fmla="*/ 253924 w 310526"/>
                  <a:gd name="connsiteY12" fmla="*/ 285694 h 311102"/>
                  <a:gd name="connsiteX13" fmla="*/ 162035 w 310526"/>
                  <a:gd name="connsiteY13" fmla="*/ 311102 h 311102"/>
                  <a:gd name="connsiteX14" fmla="*/ 90335 w 310526"/>
                  <a:gd name="connsiteY14" fmla="*/ 127601 h 311102"/>
                  <a:gd name="connsiteX15" fmla="*/ 220484 w 310526"/>
                  <a:gd name="connsiteY15" fmla="*/ 127601 h 311102"/>
                  <a:gd name="connsiteX16" fmla="*/ 200567 w 310526"/>
                  <a:gd name="connsiteY16" fmla="*/ 92031 h 311102"/>
                  <a:gd name="connsiteX17" fmla="*/ 155681 w 310526"/>
                  <a:gd name="connsiteY17" fmla="*/ 77351 h 311102"/>
                  <a:gd name="connsiteX18" fmla="*/ 111087 w 310526"/>
                  <a:gd name="connsiteY18" fmla="*/ 92313 h 311102"/>
                  <a:gd name="connsiteX19" fmla="*/ 90335 w 310526"/>
                  <a:gd name="connsiteY19" fmla="*/ 127601 h 31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526" h="311102">
                    <a:moveTo>
                      <a:pt x="162035" y="311102"/>
                    </a:moveTo>
                    <a:cubicBezTo>
                      <a:pt x="113865" y="311102"/>
                      <a:pt x="74809" y="296754"/>
                      <a:pt x="44885" y="268049"/>
                    </a:cubicBezTo>
                    <a:cubicBezTo>
                      <a:pt x="14962" y="239351"/>
                      <a:pt x="0" y="202040"/>
                      <a:pt x="0" y="156115"/>
                    </a:cubicBezTo>
                    <a:cubicBezTo>
                      <a:pt x="0" y="110945"/>
                      <a:pt x="14398" y="73636"/>
                      <a:pt x="43195" y="44180"/>
                    </a:cubicBezTo>
                    <a:cubicBezTo>
                      <a:pt x="71992" y="14729"/>
                      <a:pt x="109630" y="0"/>
                      <a:pt x="156108" y="0"/>
                    </a:cubicBezTo>
                    <a:cubicBezTo>
                      <a:pt x="203540" y="0"/>
                      <a:pt x="241138" y="14447"/>
                      <a:pt x="268886" y="43333"/>
                    </a:cubicBezTo>
                    <a:cubicBezTo>
                      <a:pt x="296653" y="72225"/>
                      <a:pt x="310527" y="108687"/>
                      <a:pt x="310527" y="152728"/>
                    </a:cubicBezTo>
                    <a:cubicBezTo>
                      <a:pt x="310527" y="164209"/>
                      <a:pt x="309788" y="174374"/>
                      <a:pt x="308273" y="183217"/>
                    </a:cubicBezTo>
                    <a:lnTo>
                      <a:pt x="90335" y="183217"/>
                    </a:lnTo>
                    <a:cubicBezTo>
                      <a:pt x="97291" y="217093"/>
                      <a:pt x="121754" y="234031"/>
                      <a:pt x="163726" y="234031"/>
                    </a:cubicBezTo>
                    <a:cubicBezTo>
                      <a:pt x="191959" y="234031"/>
                      <a:pt x="211623" y="224059"/>
                      <a:pt x="222737" y="204107"/>
                    </a:cubicBezTo>
                    <a:lnTo>
                      <a:pt x="306019" y="228386"/>
                    </a:lnTo>
                    <a:cubicBezTo>
                      <a:pt x="296789" y="249655"/>
                      <a:pt x="279437" y="268756"/>
                      <a:pt x="253924" y="285694"/>
                    </a:cubicBezTo>
                    <a:cubicBezTo>
                      <a:pt x="228431" y="302632"/>
                      <a:pt x="197788" y="311102"/>
                      <a:pt x="162035" y="311102"/>
                    </a:cubicBezTo>
                    <a:close/>
                    <a:moveTo>
                      <a:pt x="90335" y="127601"/>
                    </a:moveTo>
                    <a:lnTo>
                      <a:pt x="220484" y="127601"/>
                    </a:lnTo>
                    <a:cubicBezTo>
                      <a:pt x="218968" y="113677"/>
                      <a:pt x="212342" y="101820"/>
                      <a:pt x="200567" y="92031"/>
                    </a:cubicBezTo>
                    <a:cubicBezTo>
                      <a:pt x="188811" y="82248"/>
                      <a:pt x="173849" y="77351"/>
                      <a:pt x="155681" y="77351"/>
                    </a:cubicBezTo>
                    <a:cubicBezTo>
                      <a:pt x="137533" y="77351"/>
                      <a:pt x="122668" y="82341"/>
                      <a:pt x="111087" y="92313"/>
                    </a:cubicBezTo>
                    <a:cubicBezTo>
                      <a:pt x="99506" y="102291"/>
                      <a:pt x="92589" y="114052"/>
                      <a:pt x="90335" y="127601"/>
                    </a:cubicBezTo>
                    <a:close/>
                  </a:path>
                </a:pathLst>
              </a:custGeom>
              <a:grpFill/>
              <a:ln w="1943" cap="flat">
                <a:noFill/>
                <a:prstDash val="solid"/>
                <a:miter/>
              </a:ln>
            </p:spPr>
            <p:txBody>
              <a:bodyPr rtlCol="0" anchor="ctr"/>
              <a:lstStyle/>
              <a:p>
                <a:endParaRPr lang="en-GB">
                  <a:solidFill>
                    <a:schemeClr val="bg1"/>
                  </a:solidFill>
                </a:endParaRPr>
              </a:p>
            </p:txBody>
          </p:sp>
        </p:grpSp>
        <p:sp>
          <p:nvSpPr>
            <p:cNvPr id="14" name="Freeform 13">
              <a:extLst>
                <a:ext uri="{FF2B5EF4-FFF2-40B4-BE49-F238E27FC236}">
                  <a16:creationId xmlns:a16="http://schemas.microsoft.com/office/drawing/2014/main" id="{8C8F6F8E-B28C-B7DA-3E24-844C89ACE9F5}"/>
                </a:ext>
              </a:extLst>
            </p:cNvPr>
            <p:cNvSpPr/>
            <p:nvPr/>
          </p:nvSpPr>
          <p:spPr>
            <a:xfrm>
              <a:off x="2599362" y="2397413"/>
              <a:ext cx="460145" cy="441161"/>
            </a:xfrm>
            <a:custGeom>
              <a:avLst/>
              <a:gdLst>
                <a:gd name="connsiteX0" fmla="*/ 353275 w 460145"/>
                <a:gd name="connsiteY0" fmla="*/ 441162 h 441161"/>
                <a:gd name="connsiteX1" fmla="*/ 322749 w 460145"/>
                <a:gd name="connsiteY1" fmla="*/ 356870 h 441161"/>
                <a:gd name="connsiteX2" fmla="*/ 137707 w 460145"/>
                <a:gd name="connsiteY2" fmla="*/ 356870 h 441161"/>
                <a:gd name="connsiteX3" fmla="*/ 106871 w 460145"/>
                <a:gd name="connsiteY3" fmla="*/ 441162 h 441161"/>
                <a:gd name="connsiteX4" fmla="*/ 0 w 460145"/>
                <a:gd name="connsiteY4" fmla="*/ 441162 h 441161"/>
                <a:gd name="connsiteX5" fmla="*/ 161841 w 460145"/>
                <a:gd name="connsiteY5" fmla="*/ 0 h 441161"/>
                <a:gd name="connsiteX6" fmla="*/ 298324 w 460145"/>
                <a:gd name="connsiteY6" fmla="*/ 0 h 441161"/>
                <a:gd name="connsiteX7" fmla="*/ 460146 w 460145"/>
                <a:gd name="connsiteY7" fmla="*/ 441162 h 441161"/>
                <a:gd name="connsiteX8" fmla="*/ 353275 w 460145"/>
                <a:gd name="connsiteY8" fmla="*/ 441162 h 441161"/>
                <a:gd name="connsiteX9" fmla="*/ 170682 w 460145"/>
                <a:gd name="connsiteY9" fmla="*/ 265505 h 441161"/>
                <a:gd name="connsiteX10" fmla="*/ 289464 w 460145"/>
                <a:gd name="connsiteY10" fmla="*/ 265505 h 441161"/>
                <a:gd name="connsiteX11" fmla="*/ 230238 w 460145"/>
                <a:gd name="connsiteY11" fmla="*/ 100303 h 441161"/>
                <a:gd name="connsiteX12" fmla="*/ 170682 w 460145"/>
                <a:gd name="connsiteY12" fmla="*/ 265505 h 44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0145" h="441161">
                  <a:moveTo>
                    <a:pt x="353275" y="441162"/>
                  </a:moveTo>
                  <a:lnTo>
                    <a:pt x="322749" y="356870"/>
                  </a:lnTo>
                  <a:lnTo>
                    <a:pt x="137707" y="356870"/>
                  </a:lnTo>
                  <a:lnTo>
                    <a:pt x="106871" y="441162"/>
                  </a:lnTo>
                  <a:lnTo>
                    <a:pt x="0" y="441162"/>
                  </a:lnTo>
                  <a:lnTo>
                    <a:pt x="161841" y="0"/>
                  </a:lnTo>
                  <a:lnTo>
                    <a:pt x="298324" y="0"/>
                  </a:lnTo>
                  <a:lnTo>
                    <a:pt x="460146" y="441162"/>
                  </a:lnTo>
                  <a:lnTo>
                    <a:pt x="353275" y="441162"/>
                  </a:lnTo>
                  <a:close/>
                  <a:moveTo>
                    <a:pt x="170682" y="265505"/>
                  </a:moveTo>
                  <a:lnTo>
                    <a:pt x="289464" y="265505"/>
                  </a:lnTo>
                  <a:lnTo>
                    <a:pt x="230238" y="100303"/>
                  </a:lnTo>
                  <a:lnTo>
                    <a:pt x="170682" y="265505"/>
                  </a:lnTo>
                  <a:close/>
                </a:path>
              </a:pathLst>
            </a:custGeom>
            <a:grpFill/>
            <a:ln w="1943" cap="flat">
              <a:noFill/>
              <a:prstDash val="solid"/>
              <a:miter/>
            </a:ln>
          </p:spPr>
          <p:txBody>
            <a:bodyPr rtlCol="0" anchor="ctr"/>
            <a:lstStyle/>
            <a:p>
              <a:endParaRPr lang="en-GB">
                <a:solidFill>
                  <a:schemeClr val="bg1"/>
                </a:solidFill>
              </a:endParaRPr>
            </a:p>
          </p:txBody>
        </p:sp>
        <p:sp>
          <p:nvSpPr>
            <p:cNvPr id="15" name="Freeform 14">
              <a:extLst>
                <a:ext uri="{FF2B5EF4-FFF2-40B4-BE49-F238E27FC236}">
                  <a16:creationId xmlns:a16="http://schemas.microsoft.com/office/drawing/2014/main" id="{28DCE0BD-6A3D-7ACE-4FCE-FB7FBBAB2D7C}"/>
                </a:ext>
              </a:extLst>
            </p:cNvPr>
            <p:cNvSpPr/>
            <p:nvPr/>
          </p:nvSpPr>
          <p:spPr>
            <a:xfrm>
              <a:off x="3085370" y="2544467"/>
              <a:ext cx="305766" cy="302598"/>
            </a:xfrm>
            <a:custGeom>
              <a:avLst/>
              <a:gdLst>
                <a:gd name="connsiteX0" fmla="*/ 209699 w 305766"/>
                <a:gd name="connsiteY0" fmla="*/ 0 h 302598"/>
                <a:gd name="connsiteX1" fmla="*/ 305766 w 305766"/>
                <a:gd name="connsiteY1" fmla="*/ 0 h 302598"/>
                <a:gd name="connsiteX2" fmla="*/ 305766 w 305766"/>
                <a:gd name="connsiteY2" fmla="*/ 294419 h 302598"/>
                <a:gd name="connsiteX3" fmla="*/ 209699 w 305766"/>
                <a:gd name="connsiteY3" fmla="*/ 294419 h 302598"/>
                <a:gd name="connsiteX4" fmla="*/ 209699 w 305766"/>
                <a:gd name="connsiteY4" fmla="*/ 263679 h 302598"/>
                <a:gd name="connsiteX5" fmla="*/ 119209 w 305766"/>
                <a:gd name="connsiteY5" fmla="*/ 302599 h 302598"/>
                <a:gd name="connsiteX6" fmla="*/ 29865 w 305766"/>
                <a:gd name="connsiteY6" fmla="*/ 267351 h 302598"/>
                <a:gd name="connsiteX7" fmla="*/ 0 w 305766"/>
                <a:gd name="connsiteY7" fmla="*/ 171459 h 302598"/>
                <a:gd name="connsiteX8" fmla="*/ 0 w 305766"/>
                <a:gd name="connsiteY8" fmla="*/ 0 h 302598"/>
                <a:gd name="connsiteX9" fmla="*/ 95775 w 305766"/>
                <a:gd name="connsiteY9" fmla="*/ 0 h 302598"/>
                <a:gd name="connsiteX10" fmla="*/ 95775 w 305766"/>
                <a:gd name="connsiteY10" fmla="*/ 152864 h 302598"/>
                <a:gd name="connsiteX11" fmla="*/ 150532 w 305766"/>
                <a:gd name="connsiteY11" fmla="*/ 217161 h 302598"/>
                <a:gd name="connsiteX12" fmla="*/ 193883 w 305766"/>
                <a:gd name="connsiteY12" fmla="*/ 197419 h 302598"/>
                <a:gd name="connsiteX13" fmla="*/ 209699 w 305766"/>
                <a:gd name="connsiteY13" fmla="*/ 143556 h 302598"/>
                <a:gd name="connsiteX14" fmla="*/ 209699 w 305766"/>
                <a:gd name="connsiteY14" fmla="*/ 0 h 30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766" h="302598">
                  <a:moveTo>
                    <a:pt x="209699" y="0"/>
                  </a:moveTo>
                  <a:lnTo>
                    <a:pt x="305766" y="0"/>
                  </a:lnTo>
                  <a:lnTo>
                    <a:pt x="305766" y="294419"/>
                  </a:lnTo>
                  <a:lnTo>
                    <a:pt x="209699" y="294419"/>
                  </a:lnTo>
                  <a:lnTo>
                    <a:pt x="209699" y="263679"/>
                  </a:lnTo>
                  <a:cubicBezTo>
                    <a:pt x="186460" y="289444"/>
                    <a:pt x="156303" y="302405"/>
                    <a:pt x="119209" y="302599"/>
                  </a:cubicBezTo>
                  <a:cubicBezTo>
                    <a:pt x="79570" y="302599"/>
                    <a:pt x="49782" y="290863"/>
                    <a:pt x="29865" y="267351"/>
                  </a:cubicBezTo>
                  <a:cubicBezTo>
                    <a:pt x="9949" y="243859"/>
                    <a:pt x="0" y="211895"/>
                    <a:pt x="0" y="171459"/>
                  </a:cubicBezTo>
                  <a:lnTo>
                    <a:pt x="0" y="0"/>
                  </a:lnTo>
                  <a:lnTo>
                    <a:pt x="95775" y="0"/>
                  </a:lnTo>
                  <a:lnTo>
                    <a:pt x="95775" y="152864"/>
                  </a:lnTo>
                  <a:cubicBezTo>
                    <a:pt x="95775" y="195534"/>
                    <a:pt x="114021" y="216966"/>
                    <a:pt x="150532" y="217161"/>
                  </a:cubicBezTo>
                  <a:cubicBezTo>
                    <a:pt x="168894" y="217161"/>
                    <a:pt x="183351" y="210574"/>
                    <a:pt x="193883" y="197419"/>
                  </a:cubicBezTo>
                  <a:cubicBezTo>
                    <a:pt x="204433" y="184264"/>
                    <a:pt x="209699" y="166310"/>
                    <a:pt x="209699" y="143556"/>
                  </a:cubicBezTo>
                  <a:lnTo>
                    <a:pt x="209699" y="0"/>
                  </a:lnTo>
                  <a:close/>
                </a:path>
              </a:pathLst>
            </a:custGeom>
            <a:grpFill/>
            <a:ln w="1943" cap="flat">
              <a:noFill/>
              <a:prstDash val="solid"/>
              <a:miter/>
            </a:ln>
          </p:spPr>
          <p:txBody>
            <a:bodyPr rtlCol="0" anchor="ctr"/>
            <a:lstStyle/>
            <a:p>
              <a:endParaRPr lang="en-GB">
                <a:solidFill>
                  <a:schemeClr val="bg1"/>
                </a:solidFill>
              </a:endParaRPr>
            </a:p>
          </p:txBody>
        </p:sp>
        <p:sp>
          <p:nvSpPr>
            <p:cNvPr id="16" name="Freeform 15">
              <a:extLst>
                <a:ext uri="{FF2B5EF4-FFF2-40B4-BE49-F238E27FC236}">
                  <a16:creationId xmlns:a16="http://schemas.microsoft.com/office/drawing/2014/main" id="{27BA4BC0-8A06-A513-7A09-A0D020361D98}"/>
                </a:ext>
              </a:extLst>
            </p:cNvPr>
            <p:cNvSpPr/>
            <p:nvPr/>
          </p:nvSpPr>
          <p:spPr>
            <a:xfrm>
              <a:off x="3442842" y="2450265"/>
              <a:ext cx="230509" cy="392991"/>
            </a:xfrm>
            <a:custGeom>
              <a:avLst/>
              <a:gdLst>
                <a:gd name="connsiteX0" fmla="*/ 207659 w 230509"/>
                <a:gd name="connsiteY0" fmla="*/ 304950 h 392991"/>
                <a:gd name="connsiteX1" fmla="*/ 230510 w 230509"/>
                <a:gd name="connsiteY1" fmla="*/ 378555 h 392991"/>
                <a:gd name="connsiteX2" fmla="*/ 155526 w 230509"/>
                <a:gd name="connsiteY2" fmla="*/ 392992 h 392991"/>
                <a:gd name="connsiteX3" fmla="*/ 74537 w 230509"/>
                <a:gd name="connsiteY3" fmla="*/ 363418 h 392991"/>
                <a:gd name="connsiteX4" fmla="*/ 47451 w 230509"/>
                <a:gd name="connsiteY4" fmla="*/ 281730 h 392991"/>
                <a:gd name="connsiteX5" fmla="*/ 47451 w 230509"/>
                <a:gd name="connsiteY5" fmla="*/ 173849 h 392991"/>
                <a:gd name="connsiteX6" fmla="*/ 0 w 230509"/>
                <a:gd name="connsiteY6" fmla="*/ 173849 h 392991"/>
                <a:gd name="connsiteX7" fmla="*/ 0 w 230509"/>
                <a:gd name="connsiteY7" fmla="*/ 92861 h 392991"/>
                <a:gd name="connsiteX8" fmla="*/ 47451 w 230509"/>
                <a:gd name="connsiteY8" fmla="*/ 92861 h 392991"/>
                <a:gd name="connsiteX9" fmla="*/ 47451 w 230509"/>
                <a:gd name="connsiteY9" fmla="*/ 0 h 392991"/>
                <a:gd name="connsiteX10" fmla="*/ 143517 w 230509"/>
                <a:gd name="connsiteY10" fmla="*/ 0 h 392991"/>
                <a:gd name="connsiteX11" fmla="*/ 143517 w 230509"/>
                <a:gd name="connsiteY11" fmla="*/ 92861 h 392991"/>
                <a:gd name="connsiteX12" fmla="*/ 225827 w 230509"/>
                <a:gd name="connsiteY12" fmla="*/ 92861 h 392991"/>
                <a:gd name="connsiteX13" fmla="*/ 225827 w 230509"/>
                <a:gd name="connsiteY13" fmla="*/ 173849 h 392991"/>
                <a:gd name="connsiteX14" fmla="*/ 143517 w 230509"/>
                <a:gd name="connsiteY14" fmla="*/ 173849 h 392991"/>
                <a:gd name="connsiteX15" fmla="*/ 143517 w 230509"/>
                <a:gd name="connsiteY15" fmla="*/ 281730 h 392991"/>
                <a:gd name="connsiteX16" fmla="*/ 175151 w 230509"/>
                <a:gd name="connsiteY16" fmla="*/ 312587 h 392991"/>
                <a:gd name="connsiteX17" fmla="*/ 207659 w 230509"/>
                <a:gd name="connsiteY17" fmla="*/ 304950 h 39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509" h="392991">
                  <a:moveTo>
                    <a:pt x="207659" y="304950"/>
                  </a:moveTo>
                  <a:lnTo>
                    <a:pt x="230510" y="378555"/>
                  </a:lnTo>
                  <a:cubicBezTo>
                    <a:pt x="205327" y="388192"/>
                    <a:pt x="180320" y="392992"/>
                    <a:pt x="155526" y="392992"/>
                  </a:cubicBezTo>
                  <a:cubicBezTo>
                    <a:pt x="119598" y="392992"/>
                    <a:pt x="92608" y="383140"/>
                    <a:pt x="74537" y="363418"/>
                  </a:cubicBezTo>
                  <a:cubicBezTo>
                    <a:pt x="56486" y="343696"/>
                    <a:pt x="47451" y="316453"/>
                    <a:pt x="47451" y="281730"/>
                  </a:cubicBezTo>
                  <a:lnTo>
                    <a:pt x="47451" y="173849"/>
                  </a:lnTo>
                  <a:lnTo>
                    <a:pt x="0" y="173849"/>
                  </a:lnTo>
                  <a:lnTo>
                    <a:pt x="0" y="92861"/>
                  </a:lnTo>
                  <a:lnTo>
                    <a:pt x="47451" y="92861"/>
                  </a:lnTo>
                  <a:lnTo>
                    <a:pt x="47451" y="0"/>
                  </a:lnTo>
                  <a:lnTo>
                    <a:pt x="143517" y="0"/>
                  </a:lnTo>
                  <a:lnTo>
                    <a:pt x="143517" y="92861"/>
                  </a:lnTo>
                  <a:lnTo>
                    <a:pt x="225827" y="92861"/>
                  </a:lnTo>
                  <a:lnTo>
                    <a:pt x="225827" y="173849"/>
                  </a:lnTo>
                  <a:lnTo>
                    <a:pt x="143517" y="173849"/>
                  </a:lnTo>
                  <a:lnTo>
                    <a:pt x="143517" y="281730"/>
                  </a:lnTo>
                  <a:cubicBezTo>
                    <a:pt x="143517" y="302307"/>
                    <a:pt x="154068" y="312587"/>
                    <a:pt x="175151" y="312587"/>
                  </a:cubicBezTo>
                  <a:cubicBezTo>
                    <a:pt x="186868" y="312587"/>
                    <a:pt x="197710" y="310041"/>
                    <a:pt x="207659" y="304950"/>
                  </a:cubicBezTo>
                  <a:close/>
                </a:path>
              </a:pathLst>
            </a:custGeom>
            <a:grpFill/>
            <a:ln w="1943" cap="flat">
              <a:noFill/>
              <a:prstDash val="solid"/>
              <a:miter/>
            </a:ln>
          </p:spPr>
          <p:txBody>
            <a:bodyPr rtlCol="0" anchor="ctr"/>
            <a:lstStyle/>
            <a:p>
              <a:endParaRPr lang="en-GB">
                <a:solidFill>
                  <a:schemeClr val="bg1"/>
                </a:solidFill>
              </a:endParaRPr>
            </a:p>
          </p:txBody>
        </p:sp>
        <p:sp>
          <p:nvSpPr>
            <p:cNvPr id="17" name="Freeform 16">
              <a:extLst>
                <a:ext uri="{FF2B5EF4-FFF2-40B4-BE49-F238E27FC236}">
                  <a16:creationId xmlns:a16="http://schemas.microsoft.com/office/drawing/2014/main" id="{D7DB00F4-C995-3463-549B-917AA4963170}"/>
                </a:ext>
              </a:extLst>
            </p:cNvPr>
            <p:cNvSpPr/>
            <p:nvPr/>
          </p:nvSpPr>
          <p:spPr>
            <a:xfrm>
              <a:off x="3721017" y="2397413"/>
              <a:ext cx="305766" cy="441161"/>
            </a:xfrm>
            <a:custGeom>
              <a:avLst/>
              <a:gdLst>
                <a:gd name="connsiteX0" fmla="*/ 186557 w 305766"/>
                <a:gd name="connsiteY0" fmla="*/ 124533 h 441161"/>
                <a:gd name="connsiteX1" fmla="*/ 275901 w 305766"/>
                <a:gd name="connsiteY1" fmla="*/ 161413 h 441161"/>
                <a:gd name="connsiteX2" fmla="*/ 305766 w 305766"/>
                <a:gd name="connsiteY2" fmla="*/ 261755 h 441161"/>
                <a:gd name="connsiteX3" fmla="*/ 305766 w 305766"/>
                <a:gd name="connsiteY3" fmla="*/ 441162 h 441161"/>
                <a:gd name="connsiteX4" fmla="*/ 209991 w 305766"/>
                <a:gd name="connsiteY4" fmla="*/ 441162 h 441161"/>
                <a:gd name="connsiteX5" fmla="*/ 209991 w 305766"/>
                <a:gd name="connsiteY5" fmla="*/ 280934 h 441161"/>
                <a:gd name="connsiteX6" fmla="*/ 155234 w 305766"/>
                <a:gd name="connsiteY6" fmla="*/ 213955 h 441161"/>
                <a:gd name="connsiteX7" fmla="*/ 111884 w 305766"/>
                <a:gd name="connsiteY7" fmla="*/ 234455 h 441161"/>
                <a:gd name="connsiteX8" fmla="*/ 96067 w 305766"/>
                <a:gd name="connsiteY8" fmla="*/ 290668 h 441161"/>
                <a:gd name="connsiteX9" fmla="*/ 96067 w 305766"/>
                <a:gd name="connsiteY9" fmla="*/ 441162 h 441161"/>
                <a:gd name="connsiteX10" fmla="*/ 0 w 305766"/>
                <a:gd name="connsiteY10" fmla="*/ 441162 h 441161"/>
                <a:gd name="connsiteX11" fmla="*/ 0 w 305766"/>
                <a:gd name="connsiteY11" fmla="*/ 0 h 441161"/>
                <a:gd name="connsiteX12" fmla="*/ 96067 w 305766"/>
                <a:gd name="connsiteY12" fmla="*/ 0 h 441161"/>
                <a:gd name="connsiteX13" fmla="*/ 96067 w 305766"/>
                <a:gd name="connsiteY13" fmla="*/ 164969 h 441161"/>
                <a:gd name="connsiteX14" fmla="*/ 186557 w 305766"/>
                <a:gd name="connsiteY14" fmla="*/ 124533 h 44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766" h="441161">
                  <a:moveTo>
                    <a:pt x="186557" y="124533"/>
                  </a:moveTo>
                  <a:cubicBezTo>
                    <a:pt x="226196" y="124533"/>
                    <a:pt x="255984" y="136833"/>
                    <a:pt x="275901" y="161413"/>
                  </a:cubicBezTo>
                  <a:cubicBezTo>
                    <a:pt x="295818" y="186013"/>
                    <a:pt x="305766" y="219454"/>
                    <a:pt x="305766" y="261755"/>
                  </a:cubicBezTo>
                  <a:lnTo>
                    <a:pt x="305766" y="441162"/>
                  </a:lnTo>
                  <a:lnTo>
                    <a:pt x="209991" y="441162"/>
                  </a:lnTo>
                  <a:lnTo>
                    <a:pt x="209991" y="280934"/>
                  </a:lnTo>
                  <a:cubicBezTo>
                    <a:pt x="209991" y="236281"/>
                    <a:pt x="191726" y="213955"/>
                    <a:pt x="155234" y="213955"/>
                  </a:cubicBezTo>
                  <a:cubicBezTo>
                    <a:pt x="136872" y="213955"/>
                    <a:pt x="122415" y="220775"/>
                    <a:pt x="111884" y="234455"/>
                  </a:cubicBezTo>
                  <a:cubicBezTo>
                    <a:pt x="101333" y="248134"/>
                    <a:pt x="96067" y="266865"/>
                    <a:pt x="96067" y="290668"/>
                  </a:cubicBezTo>
                  <a:lnTo>
                    <a:pt x="96067" y="441162"/>
                  </a:lnTo>
                  <a:lnTo>
                    <a:pt x="0" y="441162"/>
                  </a:lnTo>
                  <a:lnTo>
                    <a:pt x="0" y="0"/>
                  </a:lnTo>
                  <a:lnTo>
                    <a:pt x="96067" y="0"/>
                  </a:lnTo>
                  <a:lnTo>
                    <a:pt x="96067" y="164969"/>
                  </a:lnTo>
                  <a:cubicBezTo>
                    <a:pt x="119287" y="138018"/>
                    <a:pt x="149463" y="124533"/>
                    <a:pt x="186557" y="124533"/>
                  </a:cubicBezTo>
                  <a:close/>
                </a:path>
              </a:pathLst>
            </a:custGeom>
            <a:grpFill/>
            <a:ln w="1943" cap="flat">
              <a:noFill/>
              <a:prstDash val="solid"/>
              <a:miter/>
            </a:ln>
          </p:spPr>
          <p:txBody>
            <a:bodyPr rtlCol="0" anchor="ctr"/>
            <a:lstStyle/>
            <a:p>
              <a:endParaRPr lang="en-GB">
                <a:solidFill>
                  <a:schemeClr val="bg1"/>
                </a:solidFill>
              </a:endParaRPr>
            </a:p>
          </p:txBody>
        </p:sp>
        <p:sp>
          <p:nvSpPr>
            <p:cNvPr id="18" name="Freeform 17">
              <a:extLst>
                <a:ext uri="{FF2B5EF4-FFF2-40B4-BE49-F238E27FC236}">
                  <a16:creationId xmlns:a16="http://schemas.microsoft.com/office/drawing/2014/main" id="{D0DFE4B0-E8F1-16E8-5BED-D3E0F9DEDFFF}"/>
                </a:ext>
              </a:extLst>
            </p:cNvPr>
            <p:cNvSpPr/>
            <p:nvPr/>
          </p:nvSpPr>
          <p:spPr>
            <a:xfrm>
              <a:off x="4078489" y="2535897"/>
              <a:ext cx="310604" cy="311168"/>
            </a:xfrm>
            <a:custGeom>
              <a:avLst/>
              <a:gdLst>
                <a:gd name="connsiteX0" fmla="*/ 162093 w 310604"/>
                <a:gd name="connsiteY0" fmla="*/ 311168 h 311168"/>
                <a:gd name="connsiteX1" fmla="*/ 44905 w 310604"/>
                <a:gd name="connsiteY1" fmla="*/ 268109 h 311168"/>
                <a:gd name="connsiteX2" fmla="*/ 0 w 310604"/>
                <a:gd name="connsiteY2" fmla="*/ 156147 h 311168"/>
                <a:gd name="connsiteX3" fmla="*/ 43215 w 310604"/>
                <a:gd name="connsiteY3" fmla="*/ 44186 h 311168"/>
                <a:gd name="connsiteX4" fmla="*/ 156148 w 310604"/>
                <a:gd name="connsiteY4" fmla="*/ 0 h 311168"/>
                <a:gd name="connsiteX5" fmla="*/ 268964 w 310604"/>
                <a:gd name="connsiteY5" fmla="*/ 43351 h 311168"/>
                <a:gd name="connsiteX6" fmla="*/ 310605 w 310604"/>
                <a:gd name="connsiteY6" fmla="*/ 152767 h 311168"/>
                <a:gd name="connsiteX7" fmla="*/ 308350 w 310604"/>
                <a:gd name="connsiteY7" fmla="*/ 183254 h 311168"/>
                <a:gd name="connsiteX8" fmla="*/ 90354 w 310604"/>
                <a:gd name="connsiteY8" fmla="*/ 183254 h 311168"/>
                <a:gd name="connsiteX9" fmla="*/ 163784 w 310604"/>
                <a:gd name="connsiteY9" fmla="*/ 234085 h 311168"/>
                <a:gd name="connsiteX10" fmla="*/ 222796 w 310604"/>
                <a:gd name="connsiteY10" fmla="*/ 204161 h 311168"/>
                <a:gd name="connsiteX11" fmla="*/ 306097 w 310604"/>
                <a:gd name="connsiteY11" fmla="*/ 228431 h 311168"/>
                <a:gd name="connsiteX12" fmla="*/ 254002 w 310604"/>
                <a:gd name="connsiteY12" fmla="*/ 285752 h 311168"/>
                <a:gd name="connsiteX13" fmla="*/ 162093 w 310604"/>
                <a:gd name="connsiteY13" fmla="*/ 311168 h 311168"/>
                <a:gd name="connsiteX14" fmla="*/ 90354 w 310604"/>
                <a:gd name="connsiteY14" fmla="*/ 127642 h 311168"/>
                <a:gd name="connsiteX15" fmla="*/ 220542 w 310604"/>
                <a:gd name="connsiteY15" fmla="*/ 127642 h 311168"/>
                <a:gd name="connsiteX16" fmla="*/ 200625 w 310604"/>
                <a:gd name="connsiteY16" fmla="*/ 92064 h 311168"/>
                <a:gd name="connsiteX17" fmla="*/ 155740 w 310604"/>
                <a:gd name="connsiteY17" fmla="*/ 77374 h 311168"/>
                <a:gd name="connsiteX18" fmla="*/ 111126 w 310604"/>
                <a:gd name="connsiteY18" fmla="*/ 92336 h 311168"/>
                <a:gd name="connsiteX19" fmla="*/ 90354 w 310604"/>
                <a:gd name="connsiteY19" fmla="*/ 127642 h 31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604" h="311168">
                  <a:moveTo>
                    <a:pt x="162093" y="311168"/>
                  </a:moveTo>
                  <a:cubicBezTo>
                    <a:pt x="113885" y="311168"/>
                    <a:pt x="74829" y="296828"/>
                    <a:pt x="44905" y="268109"/>
                  </a:cubicBezTo>
                  <a:cubicBezTo>
                    <a:pt x="14962" y="239409"/>
                    <a:pt x="0" y="202082"/>
                    <a:pt x="0" y="156147"/>
                  </a:cubicBezTo>
                  <a:cubicBezTo>
                    <a:pt x="0" y="110970"/>
                    <a:pt x="14399" y="73663"/>
                    <a:pt x="43215" y="44186"/>
                  </a:cubicBezTo>
                  <a:cubicBezTo>
                    <a:pt x="72011" y="14729"/>
                    <a:pt x="109649" y="0"/>
                    <a:pt x="156148" y="0"/>
                  </a:cubicBezTo>
                  <a:cubicBezTo>
                    <a:pt x="203598" y="0"/>
                    <a:pt x="241197" y="14457"/>
                    <a:pt x="268964" y="43351"/>
                  </a:cubicBezTo>
                  <a:cubicBezTo>
                    <a:pt x="296731" y="72245"/>
                    <a:pt x="310605" y="108716"/>
                    <a:pt x="310605" y="152767"/>
                  </a:cubicBezTo>
                  <a:cubicBezTo>
                    <a:pt x="310605" y="164250"/>
                    <a:pt x="309847" y="174413"/>
                    <a:pt x="308350" y="183254"/>
                  </a:cubicBezTo>
                  <a:lnTo>
                    <a:pt x="90354" y="183254"/>
                  </a:lnTo>
                  <a:cubicBezTo>
                    <a:pt x="97330" y="217141"/>
                    <a:pt x="121793" y="234085"/>
                    <a:pt x="163784" y="234085"/>
                  </a:cubicBezTo>
                  <a:cubicBezTo>
                    <a:pt x="192017" y="234085"/>
                    <a:pt x="211681" y="224117"/>
                    <a:pt x="222796" y="204161"/>
                  </a:cubicBezTo>
                  <a:lnTo>
                    <a:pt x="306097" y="228431"/>
                  </a:lnTo>
                  <a:cubicBezTo>
                    <a:pt x="296867" y="249708"/>
                    <a:pt x="279496" y="268808"/>
                    <a:pt x="254002" y="285752"/>
                  </a:cubicBezTo>
                  <a:cubicBezTo>
                    <a:pt x="228489" y="302696"/>
                    <a:pt x="197847" y="311168"/>
                    <a:pt x="162093" y="311168"/>
                  </a:cubicBezTo>
                  <a:close/>
                  <a:moveTo>
                    <a:pt x="90354" y="127642"/>
                  </a:moveTo>
                  <a:lnTo>
                    <a:pt x="220542" y="127642"/>
                  </a:lnTo>
                  <a:cubicBezTo>
                    <a:pt x="219026" y="113710"/>
                    <a:pt x="212381" y="101857"/>
                    <a:pt x="200625" y="92064"/>
                  </a:cubicBezTo>
                  <a:cubicBezTo>
                    <a:pt x="188869" y="82271"/>
                    <a:pt x="173888" y="77374"/>
                    <a:pt x="155740" y="77374"/>
                  </a:cubicBezTo>
                  <a:cubicBezTo>
                    <a:pt x="137572" y="77374"/>
                    <a:pt x="122688" y="82368"/>
                    <a:pt x="111126" y="92336"/>
                  </a:cubicBezTo>
                  <a:cubicBezTo>
                    <a:pt x="99545" y="102324"/>
                    <a:pt x="92627" y="114079"/>
                    <a:pt x="90354" y="127642"/>
                  </a:cubicBezTo>
                  <a:close/>
                </a:path>
              </a:pathLst>
            </a:custGeom>
            <a:grpFill/>
            <a:ln w="1943" cap="flat">
              <a:noFill/>
              <a:prstDash val="solid"/>
              <a:miter/>
            </a:ln>
          </p:spPr>
          <p:txBody>
            <a:bodyPr rtlCol="0" anchor="ctr"/>
            <a:lstStyle/>
            <a:p>
              <a:endParaRPr lang="en-GB">
                <a:solidFill>
                  <a:schemeClr val="bg1"/>
                </a:solidFill>
              </a:endParaRPr>
            </a:p>
          </p:txBody>
        </p:sp>
        <p:sp>
          <p:nvSpPr>
            <p:cNvPr id="19" name="Freeform 18">
              <a:extLst>
                <a:ext uri="{FF2B5EF4-FFF2-40B4-BE49-F238E27FC236}">
                  <a16:creationId xmlns:a16="http://schemas.microsoft.com/office/drawing/2014/main" id="{B8A4B36B-A601-00E1-0CC6-F3636449B0B0}"/>
                </a:ext>
              </a:extLst>
            </p:cNvPr>
            <p:cNvSpPr/>
            <p:nvPr/>
          </p:nvSpPr>
          <p:spPr>
            <a:xfrm>
              <a:off x="4440799" y="2535489"/>
              <a:ext cx="305785" cy="303084"/>
            </a:xfrm>
            <a:custGeom>
              <a:avLst/>
              <a:gdLst>
                <a:gd name="connsiteX0" fmla="*/ 186577 w 305785"/>
                <a:gd name="connsiteY0" fmla="*/ 0 h 303084"/>
                <a:gd name="connsiteX1" fmla="*/ 275901 w 305785"/>
                <a:gd name="connsiteY1" fmla="*/ 35306 h 303084"/>
                <a:gd name="connsiteX2" fmla="*/ 305786 w 305785"/>
                <a:gd name="connsiteY2" fmla="*/ 131354 h 303084"/>
                <a:gd name="connsiteX3" fmla="*/ 305786 w 305785"/>
                <a:gd name="connsiteY3" fmla="*/ 303085 h 303084"/>
                <a:gd name="connsiteX4" fmla="*/ 210010 w 305785"/>
                <a:gd name="connsiteY4" fmla="*/ 303085 h 303084"/>
                <a:gd name="connsiteX5" fmla="*/ 210010 w 305785"/>
                <a:gd name="connsiteY5" fmla="*/ 149716 h 303084"/>
                <a:gd name="connsiteX6" fmla="*/ 155235 w 305785"/>
                <a:gd name="connsiteY6" fmla="*/ 85593 h 303084"/>
                <a:gd name="connsiteX7" fmla="*/ 111884 w 305785"/>
                <a:gd name="connsiteY7" fmla="*/ 105219 h 303084"/>
                <a:gd name="connsiteX8" fmla="*/ 96067 w 305785"/>
                <a:gd name="connsiteY8" fmla="*/ 159023 h 303084"/>
                <a:gd name="connsiteX9" fmla="*/ 96067 w 305785"/>
                <a:gd name="connsiteY9" fmla="*/ 303085 h 303084"/>
                <a:gd name="connsiteX10" fmla="*/ 0 w 305785"/>
                <a:gd name="connsiteY10" fmla="*/ 303085 h 303084"/>
                <a:gd name="connsiteX11" fmla="*/ 0 w 305785"/>
                <a:gd name="connsiteY11" fmla="*/ 8200 h 303084"/>
                <a:gd name="connsiteX12" fmla="*/ 96067 w 305785"/>
                <a:gd name="connsiteY12" fmla="*/ 8200 h 303084"/>
                <a:gd name="connsiteX13" fmla="*/ 96067 w 305785"/>
                <a:gd name="connsiteY13" fmla="*/ 38706 h 303084"/>
                <a:gd name="connsiteX14" fmla="*/ 186577 w 305785"/>
                <a:gd name="connsiteY14" fmla="*/ 0 h 3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785" h="303084">
                  <a:moveTo>
                    <a:pt x="186577" y="0"/>
                  </a:moveTo>
                  <a:cubicBezTo>
                    <a:pt x="226216" y="0"/>
                    <a:pt x="255984" y="11775"/>
                    <a:pt x="275901" y="35306"/>
                  </a:cubicBezTo>
                  <a:cubicBezTo>
                    <a:pt x="295818" y="58856"/>
                    <a:pt x="305786" y="90859"/>
                    <a:pt x="305786" y="131354"/>
                  </a:cubicBezTo>
                  <a:lnTo>
                    <a:pt x="305786" y="303085"/>
                  </a:lnTo>
                  <a:lnTo>
                    <a:pt x="210010" y="303085"/>
                  </a:lnTo>
                  <a:lnTo>
                    <a:pt x="210010" y="149716"/>
                  </a:lnTo>
                  <a:cubicBezTo>
                    <a:pt x="210010" y="106968"/>
                    <a:pt x="191745" y="85593"/>
                    <a:pt x="155235" y="85593"/>
                  </a:cubicBezTo>
                  <a:cubicBezTo>
                    <a:pt x="136872" y="85593"/>
                    <a:pt x="122435" y="92142"/>
                    <a:pt x="111884" y="105219"/>
                  </a:cubicBezTo>
                  <a:cubicBezTo>
                    <a:pt x="101352" y="118315"/>
                    <a:pt x="96067" y="136250"/>
                    <a:pt x="96067" y="159023"/>
                  </a:cubicBezTo>
                  <a:lnTo>
                    <a:pt x="96067" y="303085"/>
                  </a:lnTo>
                  <a:lnTo>
                    <a:pt x="0" y="303085"/>
                  </a:lnTo>
                  <a:lnTo>
                    <a:pt x="0" y="8200"/>
                  </a:lnTo>
                  <a:lnTo>
                    <a:pt x="96067" y="8200"/>
                  </a:lnTo>
                  <a:lnTo>
                    <a:pt x="96067" y="38706"/>
                  </a:lnTo>
                  <a:cubicBezTo>
                    <a:pt x="119307" y="12902"/>
                    <a:pt x="149483" y="0"/>
                    <a:pt x="186577" y="0"/>
                  </a:cubicBezTo>
                  <a:close/>
                </a:path>
              </a:pathLst>
            </a:custGeom>
            <a:grpFill/>
            <a:ln w="1943" cap="flat">
              <a:noFill/>
              <a:prstDash val="solid"/>
              <a:miter/>
            </a:ln>
          </p:spPr>
          <p:txBody>
            <a:bodyPr rtlCol="0" anchor="ctr"/>
            <a:lstStyle/>
            <a:p>
              <a:endParaRPr lang="en-GB">
                <a:solidFill>
                  <a:schemeClr val="bg1"/>
                </a:solidFill>
              </a:endParaRPr>
            </a:p>
          </p:txBody>
        </p:sp>
        <p:sp>
          <p:nvSpPr>
            <p:cNvPr id="20" name="Freeform 19">
              <a:extLst>
                <a:ext uri="{FF2B5EF4-FFF2-40B4-BE49-F238E27FC236}">
                  <a16:creationId xmlns:a16="http://schemas.microsoft.com/office/drawing/2014/main" id="{AEA0BC36-F9F1-66FF-3EAF-05BD88664667}"/>
                </a:ext>
              </a:extLst>
            </p:cNvPr>
            <p:cNvSpPr/>
            <p:nvPr/>
          </p:nvSpPr>
          <p:spPr>
            <a:xfrm>
              <a:off x="5050388" y="2544467"/>
              <a:ext cx="95775" cy="294107"/>
            </a:xfrm>
            <a:custGeom>
              <a:avLst/>
              <a:gdLst>
                <a:gd name="connsiteX0" fmla="*/ 0 w 95775"/>
                <a:gd name="connsiteY0" fmla="*/ 294108 h 294107"/>
                <a:gd name="connsiteX1" fmla="*/ 0 w 95775"/>
                <a:gd name="connsiteY1" fmla="*/ 0 h 294107"/>
                <a:gd name="connsiteX2" fmla="*/ 95775 w 95775"/>
                <a:gd name="connsiteY2" fmla="*/ 0 h 294107"/>
                <a:gd name="connsiteX3" fmla="*/ 95775 w 95775"/>
                <a:gd name="connsiteY3" fmla="*/ 294108 h 294107"/>
                <a:gd name="connsiteX4" fmla="*/ 0 w 95775"/>
                <a:gd name="connsiteY4" fmla="*/ 294108 h 29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75" h="294107">
                  <a:moveTo>
                    <a:pt x="0" y="294108"/>
                  </a:moveTo>
                  <a:lnTo>
                    <a:pt x="0" y="0"/>
                  </a:lnTo>
                  <a:lnTo>
                    <a:pt x="95775" y="0"/>
                  </a:lnTo>
                  <a:lnTo>
                    <a:pt x="95775" y="294108"/>
                  </a:lnTo>
                  <a:lnTo>
                    <a:pt x="0" y="294108"/>
                  </a:lnTo>
                  <a:close/>
                </a:path>
              </a:pathLst>
            </a:custGeom>
            <a:grpFill/>
            <a:ln w="1943" cap="flat">
              <a:noFill/>
              <a:prstDash val="solid"/>
              <a:miter/>
            </a:ln>
          </p:spPr>
          <p:txBody>
            <a:bodyPr rtlCol="0" anchor="ctr"/>
            <a:lstStyle/>
            <a:p>
              <a:endParaRPr lang="en-GB">
                <a:solidFill>
                  <a:schemeClr val="bg1"/>
                </a:solidFill>
              </a:endParaRPr>
            </a:p>
          </p:txBody>
        </p:sp>
        <p:sp>
          <p:nvSpPr>
            <p:cNvPr id="21" name="Freeform 20">
              <a:extLst>
                <a:ext uri="{FF2B5EF4-FFF2-40B4-BE49-F238E27FC236}">
                  <a16:creationId xmlns:a16="http://schemas.microsoft.com/office/drawing/2014/main" id="{D7DFD974-F446-30F1-A8F7-BAC8A471A659}"/>
                </a:ext>
              </a:extLst>
            </p:cNvPr>
            <p:cNvSpPr/>
            <p:nvPr/>
          </p:nvSpPr>
          <p:spPr>
            <a:xfrm>
              <a:off x="5197870" y="2535975"/>
              <a:ext cx="304328" cy="311090"/>
            </a:xfrm>
            <a:custGeom>
              <a:avLst/>
              <a:gdLst>
                <a:gd name="connsiteX0" fmla="*/ 158110 w 304328"/>
                <a:gd name="connsiteY0" fmla="*/ 311090 h 311090"/>
                <a:gd name="connsiteX1" fmla="*/ 44905 w 304328"/>
                <a:gd name="connsiteY1" fmla="*/ 266496 h 311090"/>
                <a:gd name="connsiteX2" fmla="*/ 0 w 304328"/>
                <a:gd name="connsiteY2" fmla="*/ 155409 h 311090"/>
                <a:gd name="connsiteX3" fmla="*/ 44614 w 304328"/>
                <a:gd name="connsiteY3" fmla="*/ 44458 h 311090"/>
                <a:gd name="connsiteX4" fmla="*/ 156691 w 304328"/>
                <a:gd name="connsiteY4" fmla="*/ 0 h 311090"/>
                <a:gd name="connsiteX5" fmla="*/ 255362 w 304328"/>
                <a:gd name="connsiteY5" fmla="*/ 30623 h 311090"/>
                <a:gd name="connsiteX6" fmla="*/ 304328 w 304328"/>
                <a:gd name="connsiteY6" fmla="*/ 99934 h 311090"/>
                <a:gd name="connsiteX7" fmla="*/ 218793 w 304328"/>
                <a:gd name="connsiteY7" fmla="*/ 124203 h 311090"/>
                <a:gd name="connsiteX8" fmla="*/ 197904 w 304328"/>
                <a:gd name="connsiteY8" fmla="*/ 94279 h 311090"/>
                <a:gd name="connsiteX9" fmla="*/ 157255 w 304328"/>
                <a:gd name="connsiteY9" fmla="*/ 81571 h 311090"/>
                <a:gd name="connsiteX10" fmla="*/ 108833 w 304328"/>
                <a:gd name="connsiteY10" fmla="*/ 102887 h 311090"/>
                <a:gd name="connsiteX11" fmla="*/ 90354 w 304328"/>
                <a:gd name="connsiteY11" fmla="*/ 154846 h 311090"/>
                <a:gd name="connsiteX12" fmla="*/ 108833 w 304328"/>
                <a:gd name="connsiteY12" fmla="*/ 207484 h 311090"/>
                <a:gd name="connsiteX13" fmla="*/ 157255 w 304328"/>
                <a:gd name="connsiteY13" fmla="*/ 229500 h 311090"/>
                <a:gd name="connsiteX14" fmla="*/ 197769 w 304328"/>
                <a:gd name="connsiteY14" fmla="*/ 217083 h 311090"/>
                <a:gd name="connsiteX15" fmla="*/ 218793 w 304328"/>
                <a:gd name="connsiteY15" fmla="*/ 187723 h 311090"/>
                <a:gd name="connsiteX16" fmla="*/ 304328 w 304328"/>
                <a:gd name="connsiteY16" fmla="*/ 212012 h 311090"/>
                <a:gd name="connsiteX17" fmla="*/ 255770 w 304328"/>
                <a:gd name="connsiteY17" fmla="*/ 280894 h 311090"/>
                <a:gd name="connsiteX18" fmla="*/ 158110 w 304328"/>
                <a:gd name="connsiteY18" fmla="*/ 311090 h 31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328" h="311090">
                  <a:moveTo>
                    <a:pt x="158110" y="311090"/>
                  </a:moveTo>
                  <a:cubicBezTo>
                    <a:pt x="112544" y="311090"/>
                    <a:pt x="74829" y="296226"/>
                    <a:pt x="44905" y="266496"/>
                  </a:cubicBezTo>
                  <a:cubicBezTo>
                    <a:pt x="14962" y="236767"/>
                    <a:pt x="0" y="199731"/>
                    <a:pt x="0" y="155409"/>
                  </a:cubicBezTo>
                  <a:cubicBezTo>
                    <a:pt x="0" y="111087"/>
                    <a:pt x="14884" y="74090"/>
                    <a:pt x="44614" y="44458"/>
                  </a:cubicBezTo>
                  <a:cubicBezTo>
                    <a:pt x="74343" y="14806"/>
                    <a:pt x="111709" y="0"/>
                    <a:pt x="156691" y="0"/>
                  </a:cubicBezTo>
                  <a:cubicBezTo>
                    <a:pt x="196020" y="0"/>
                    <a:pt x="228917" y="10201"/>
                    <a:pt x="255362" y="30623"/>
                  </a:cubicBezTo>
                  <a:cubicBezTo>
                    <a:pt x="281788" y="51045"/>
                    <a:pt x="298130" y="74149"/>
                    <a:pt x="304328" y="99934"/>
                  </a:cubicBezTo>
                  <a:lnTo>
                    <a:pt x="218793" y="124203"/>
                  </a:lnTo>
                  <a:cubicBezTo>
                    <a:pt x="216150" y="112739"/>
                    <a:pt x="209194" y="102751"/>
                    <a:pt x="197904" y="94279"/>
                  </a:cubicBezTo>
                  <a:cubicBezTo>
                    <a:pt x="186615" y="85807"/>
                    <a:pt x="173072" y="81571"/>
                    <a:pt x="157255" y="81571"/>
                  </a:cubicBezTo>
                  <a:cubicBezTo>
                    <a:pt x="137299" y="81571"/>
                    <a:pt x="121171" y="88683"/>
                    <a:pt x="108833" y="102887"/>
                  </a:cubicBezTo>
                  <a:cubicBezTo>
                    <a:pt x="96514" y="117111"/>
                    <a:pt x="90354" y="134424"/>
                    <a:pt x="90354" y="154846"/>
                  </a:cubicBezTo>
                  <a:cubicBezTo>
                    <a:pt x="90354" y="175248"/>
                    <a:pt x="96514" y="192814"/>
                    <a:pt x="108833" y="207484"/>
                  </a:cubicBezTo>
                  <a:cubicBezTo>
                    <a:pt x="121171" y="222174"/>
                    <a:pt x="137299" y="229500"/>
                    <a:pt x="157255" y="229500"/>
                  </a:cubicBezTo>
                  <a:cubicBezTo>
                    <a:pt x="173072" y="229500"/>
                    <a:pt x="186557" y="225380"/>
                    <a:pt x="197769" y="217083"/>
                  </a:cubicBezTo>
                  <a:cubicBezTo>
                    <a:pt x="208961" y="208805"/>
                    <a:pt x="215975" y="199012"/>
                    <a:pt x="218793" y="187723"/>
                  </a:cubicBezTo>
                  <a:lnTo>
                    <a:pt x="304328" y="212012"/>
                  </a:lnTo>
                  <a:cubicBezTo>
                    <a:pt x="298130" y="237797"/>
                    <a:pt x="281944" y="260744"/>
                    <a:pt x="255770" y="280894"/>
                  </a:cubicBezTo>
                  <a:cubicBezTo>
                    <a:pt x="229616" y="301025"/>
                    <a:pt x="197069" y="311090"/>
                    <a:pt x="158110" y="311090"/>
                  </a:cubicBezTo>
                  <a:close/>
                </a:path>
              </a:pathLst>
            </a:custGeom>
            <a:grpFill/>
            <a:ln w="1943" cap="flat">
              <a:noFill/>
              <a:prstDash val="solid"/>
              <a:miter/>
            </a:ln>
          </p:spPr>
          <p:txBody>
            <a:bodyPr rtlCol="0" anchor="ctr"/>
            <a:lstStyle/>
            <a:p>
              <a:endParaRPr lang="en-GB">
                <a:solidFill>
                  <a:schemeClr val="bg1"/>
                </a:solidFill>
              </a:endParaRPr>
            </a:p>
          </p:txBody>
        </p:sp>
        <p:sp>
          <p:nvSpPr>
            <p:cNvPr id="22" name="Freeform 21">
              <a:extLst>
                <a:ext uri="{FF2B5EF4-FFF2-40B4-BE49-F238E27FC236}">
                  <a16:creationId xmlns:a16="http://schemas.microsoft.com/office/drawing/2014/main" id="{B71D1969-6FFA-96F0-8FF8-A37854E43D74}"/>
                </a:ext>
              </a:extLst>
            </p:cNvPr>
            <p:cNvSpPr/>
            <p:nvPr/>
          </p:nvSpPr>
          <p:spPr>
            <a:xfrm>
              <a:off x="4772428" y="2450343"/>
              <a:ext cx="230509" cy="393050"/>
            </a:xfrm>
            <a:custGeom>
              <a:avLst/>
              <a:gdLst>
                <a:gd name="connsiteX0" fmla="*/ 207659 w 230509"/>
                <a:gd name="connsiteY0" fmla="*/ 304970 h 393050"/>
                <a:gd name="connsiteX1" fmla="*/ 230510 w 230509"/>
                <a:gd name="connsiteY1" fmla="*/ 378613 h 393050"/>
                <a:gd name="connsiteX2" fmla="*/ 155525 w 230509"/>
                <a:gd name="connsiteY2" fmla="*/ 393050 h 393050"/>
                <a:gd name="connsiteX3" fmla="*/ 74537 w 230509"/>
                <a:gd name="connsiteY3" fmla="*/ 363457 h 393050"/>
                <a:gd name="connsiteX4" fmla="*/ 47450 w 230509"/>
                <a:gd name="connsiteY4" fmla="*/ 281750 h 393050"/>
                <a:gd name="connsiteX5" fmla="*/ 47450 w 230509"/>
                <a:gd name="connsiteY5" fmla="*/ 173869 h 393050"/>
                <a:gd name="connsiteX6" fmla="*/ 0 w 230509"/>
                <a:gd name="connsiteY6" fmla="*/ 173869 h 393050"/>
                <a:gd name="connsiteX7" fmla="*/ 0 w 230509"/>
                <a:gd name="connsiteY7" fmla="*/ 92880 h 393050"/>
                <a:gd name="connsiteX8" fmla="*/ 47450 w 230509"/>
                <a:gd name="connsiteY8" fmla="*/ 92880 h 393050"/>
                <a:gd name="connsiteX9" fmla="*/ 47450 w 230509"/>
                <a:gd name="connsiteY9" fmla="*/ 0 h 393050"/>
                <a:gd name="connsiteX10" fmla="*/ 143517 w 230509"/>
                <a:gd name="connsiteY10" fmla="*/ 0 h 393050"/>
                <a:gd name="connsiteX11" fmla="*/ 143517 w 230509"/>
                <a:gd name="connsiteY11" fmla="*/ 92880 h 393050"/>
                <a:gd name="connsiteX12" fmla="*/ 225827 w 230509"/>
                <a:gd name="connsiteY12" fmla="*/ 92880 h 393050"/>
                <a:gd name="connsiteX13" fmla="*/ 225827 w 230509"/>
                <a:gd name="connsiteY13" fmla="*/ 173869 h 393050"/>
                <a:gd name="connsiteX14" fmla="*/ 143517 w 230509"/>
                <a:gd name="connsiteY14" fmla="*/ 173869 h 393050"/>
                <a:gd name="connsiteX15" fmla="*/ 143517 w 230509"/>
                <a:gd name="connsiteY15" fmla="*/ 281750 h 393050"/>
                <a:gd name="connsiteX16" fmla="*/ 175151 w 230509"/>
                <a:gd name="connsiteY16" fmla="*/ 312625 h 393050"/>
                <a:gd name="connsiteX17" fmla="*/ 207659 w 230509"/>
                <a:gd name="connsiteY17" fmla="*/ 304989 h 39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509" h="393050">
                  <a:moveTo>
                    <a:pt x="207659" y="304970"/>
                  </a:moveTo>
                  <a:lnTo>
                    <a:pt x="230510" y="378613"/>
                  </a:lnTo>
                  <a:cubicBezTo>
                    <a:pt x="205308" y="388231"/>
                    <a:pt x="180319" y="393050"/>
                    <a:pt x="155525" y="393050"/>
                  </a:cubicBezTo>
                  <a:cubicBezTo>
                    <a:pt x="119597" y="393050"/>
                    <a:pt x="92608" y="383179"/>
                    <a:pt x="74537" y="363457"/>
                  </a:cubicBezTo>
                  <a:cubicBezTo>
                    <a:pt x="56486" y="343734"/>
                    <a:pt x="47450" y="316492"/>
                    <a:pt x="47450" y="281750"/>
                  </a:cubicBezTo>
                  <a:lnTo>
                    <a:pt x="47450" y="173869"/>
                  </a:lnTo>
                  <a:lnTo>
                    <a:pt x="0" y="173869"/>
                  </a:lnTo>
                  <a:lnTo>
                    <a:pt x="0" y="92880"/>
                  </a:lnTo>
                  <a:lnTo>
                    <a:pt x="47450" y="92880"/>
                  </a:lnTo>
                  <a:lnTo>
                    <a:pt x="47450" y="0"/>
                  </a:lnTo>
                  <a:lnTo>
                    <a:pt x="143517" y="0"/>
                  </a:lnTo>
                  <a:lnTo>
                    <a:pt x="143517" y="92880"/>
                  </a:lnTo>
                  <a:lnTo>
                    <a:pt x="225827" y="92880"/>
                  </a:lnTo>
                  <a:lnTo>
                    <a:pt x="225827" y="173869"/>
                  </a:lnTo>
                  <a:lnTo>
                    <a:pt x="143517" y="173869"/>
                  </a:lnTo>
                  <a:lnTo>
                    <a:pt x="143517" y="281750"/>
                  </a:lnTo>
                  <a:cubicBezTo>
                    <a:pt x="143517" y="302346"/>
                    <a:pt x="154068" y="312625"/>
                    <a:pt x="175151" y="312625"/>
                  </a:cubicBezTo>
                  <a:cubicBezTo>
                    <a:pt x="186868" y="312625"/>
                    <a:pt x="197710" y="310080"/>
                    <a:pt x="207659" y="304989"/>
                  </a:cubicBezTo>
                  <a:close/>
                </a:path>
              </a:pathLst>
            </a:custGeom>
            <a:grpFill/>
            <a:ln w="1943" cap="flat">
              <a:noFill/>
              <a:prstDash val="solid"/>
              <a:miter/>
            </a:ln>
          </p:spPr>
          <p:txBody>
            <a:bodyPr rtlCol="0" anchor="ctr"/>
            <a:lstStyle/>
            <a:p>
              <a:endParaRPr lang="en-GB">
                <a:solidFill>
                  <a:schemeClr val="bg1"/>
                </a:solidFill>
              </a:endParaRPr>
            </a:p>
          </p:txBody>
        </p:sp>
        <p:sp>
          <p:nvSpPr>
            <p:cNvPr id="23" name="Freeform 22">
              <a:extLst>
                <a:ext uri="{FF2B5EF4-FFF2-40B4-BE49-F238E27FC236}">
                  <a16:creationId xmlns:a16="http://schemas.microsoft.com/office/drawing/2014/main" id="{722A5309-025D-717E-15F0-9A0B98DAA4B3}"/>
                </a:ext>
              </a:extLst>
            </p:cNvPr>
            <p:cNvSpPr/>
            <p:nvPr/>
          </p:nvSpPr>
          <p:spPr>
            <a:xfrm>
              <a:off x="5553923" y="2535004"/>
              <a:ext cx="333008" cy="312061"/>
            </a:xfrm>
            <a:custGeom>
              <a:avLst/>
              <a:gdLst>
                <a:gd name="connsiteX0" fmla="*/ 148783 w 333008"/>
                <a:gd name="connsiteY0" fmla="*/ 312062 h 312061"/>
                <a:gd name="connsiteX1" fmla="*/ 43195 w 333008"/>
                <a:gd name="connsiteY1" fmla="*/ 267332 h 312061"/>
                <a:gd name="connsiteX2" fmla="*/ 0 w 333008"/>
                <a:gd name="connsiteY2" fmla="*/ 155895 h 312061"/>
                <a:gd name="connsiteX3" fmla="*/ 43195 w 333008"/>
                <a:gd name="connsiteY3" fmla="*/ 44614 h 312061"/>
                <a:gd name="connsiteX4" fmla="*/ 148783 w 333008"/>
                <a:gd name="connsiteY4" fmla="*/ 0 h 312061"/>
                <a:gd name="connsiteX5" fmla="*/ 236942 w 333008"/>
                <a:gd name="connsiteY5" fmla="*/ 35403 h 312061"/>
                <a:gd name="connsiteX6" fmla="*/ 236942 w 333008"/>
                <a:gd name="connsiteY6" fmla="*/ 8219 h 312061"/>
                <a:gd name="connsiteX7" fmla="*/ 333008 w 333008"/>
                <a:gd name="connsiteY7" fmla="*/ 8219 h 312061"/>
                <a:gd name="connsiteX8" fmla="*/ 333008 w 333008"/>
                <a:gd name="connsiteY8" fmla="*/ 303862 h 312061"/>
                <a:gd name="connsiteX9" fmla="*/ 236942 w 333008"/>
                <a:gd name="connsiteY9" fmla="*/ 303862 h 312061"/>
                <a:gd name="connsiteX10" fmla="*/ 236942 w 333008"/>
                <a:gd name="connsiteY10" fmla="*/ 276678 h 312061"/>
                <a:gd name="connsiteX11" fmla="*/ 148783 w 333008"/>
                <a:gd name="connsiteY11" fmla="*/ 312062 h 312061"/>
                <a:gd name="connsiteX12" fmla="*/ 166349 w 333008"/>
                <a:gd name="connsiteY12" fmla="*/ 229655 h 312061"/>
                <a:gd name="connsiteX13" fmla="*/ 218929 w 333008"/>
                <a:gd name="connsiteY13" fmla="*/ 209000 h 312061"/>
                <a:gd name="connsiteX14" fmla="*/ 239565 w 333008"/>
                <a:gd name="connsiteY14" fmla="*/ 155467 h 312061"/>
                <a:gd name="connsiteX15" fmla="*/ 218774 w 333008"/>
                <a:gd name="connsiteY15" fmla="*/ 102654 h 312061"/>
                <a:gd name="connsiteX16" fmla="*/ 166349 w 333008"/>
                <a:gd name="connsiteY16" fmla="*/ 82407 h 312061"/>
                <a:gd name="connsiteX17" fmla="*/ 115090 w 333008"/>
                <a:gd name="connsiteY17" fmla="*/ 102654 h 312061"/>
                <a:gd name="connsiteX18" fmla="*/ 94882 w 333008"/>
                <a:gd name="connsiteY18" fmla="*/ 155467 h 312061"/>
                <a:gd name="connsiteX19" fmla="*/ 115090 w 333008"/>
                <a:gd name="connsiteY19" fmla="*/ 209136 h 312061"/>
                <a:gd name="connsiteX20" fmla="*/ 166349 w 333008"/>
                <a:gd name="connsiteY20" fmla="*/ 229655 h 31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008" h="312061">
                  <a:moveTo>
                    <a:pt x="148783" y="312062"/>
                  </a:moveTo>
                  <a:cubicBezTo>
                    <a:pt x="107181" y="312062"/>
                    <a:pt x="71992" y="297158"/>
                    <a:pt x="43195" y="267332"/>
                  </a:cubicBezTo>
                  <a:cubicBezTo>
                    <a:pt x="14398" y="237505"/>
                    <a:pt x="0" y="200353"/>
                    <a:pt x="0" y="155895"/>
                  </a:cubicBezTo>
                  <a:cubicBezTo>
                    <a:pt x="0" y="111437"/>
                    <a:pt x="14398" y="74343"/>
                    <a:pt x="43195" y="44614"/>
                  </a:cubicBezTo>
                  <a:cubicBezTo>
                    <a:pt x="71992" y="14865"/>
                    <a:pt x="107181" y="0"/>
                    <a:pt x="148783" y="0"/>
                  </a:cubicBezTo>
                  <a:cubicBezTo>
                    <a:pt x="185100" y="0"/>
                    <a:pt x="214479" y="11814"/>
                    <a:pt x="236942" y="35403"/>
                  </a:cubicBezTo>
                  <a:lnTo>
                    <a:pt x="236942" y="8219"/>
                  </a:lnTo>
                  <a:lnTo>
                    <a:pt x="333008" y="8219"/>
                  </a:lnTo>
                  <a:lnTo>
                    <a:pt x="333008" y="303862"/>
                  </a:lnTo>
                  <a:lnTo>
                    <a:pt x="236942" y="303862"/>
                  </a:lnTo>
                  <a:lnTo>
                    <a:pt x="236942" y="276678"/>
                  </a:lnTo>
                  <a:cubicBezTo>
                    <a:pt x="213702" y="300267"/>
                    <a:pt x="184303" y="312062"/>
                    <a:pt x="148783" y="312062"/>
                  </a:cubicBezTo>
                  <a:close/>
                  <a:moveTo>
                    <a:pt x="166349" y="229655"/>
                  </a:moveTo>
                  <a:cubicBezTo>
                    <a:pt x="187626" y="229655"/>
                    <a:pt x="205153" y="222776"/>
                    <a:pt x="218929" y="209000"/>
                  </a:cubicBezTo>
                  <a:cubicBezTo>
                    <a:pt x="232686" y="195204"/>
                    <a:pt x="239565" y="177366"/>
                    <a:pt x="239565" y="155467"/>
                  </a:cubicBezTo>
                  <a:cubicBezTo>
                    <a:pt x="239565" y="133763"/>
                    <a:pt x="232628" y="116158"/>
                    <a:pt x="218774" y="102654"/>
                  </a:cubicBezTo>
                  <a:cubicBezTo>
                    <a:pt x="204919" y="89169"/>
                    <a:pt x="187431" y="82407"/>
                    <a:pt x="166349" y="82407"/>
                  </a:cubicBezTo>
                  <a:cubicBezTo>
                    <a:pt x="145655" y="82407"/>
                    <a:pt x="128575" y="89169"/>
                    <a:pt x="115090" y="102654"/>
                  </a:cubicBezTo>
                  <a:cubicBezTo>
                    <a:pt x="101624" y="116158"/>
                    <a:pt x="94882" y="133763"/>
                    <a:pt x="94882" y="155467"/>
                  </a:cubicBezTo>
                  <a:cubicBezTo>
                    <a:pt x="94882" y="177560"/>
                    <a:pt x="101624" y="195456"/>
                    <a:pt x="115090" y="209136"/>
                  </a:cubicBezTo>
                  <a:cubicBezTo>
                    <a:pt x="128575" y="222815"/>
                    <a:pt x="145655" y="229655"/>
                    <a:pt x="166349" y="229655"/>
                  </a:cubicBezTo>
                  <a:close/>
                </a:path>
              </a:pathLst>
            </a:custGeom>
            <a:grpFill/>
            <a:ln w="1943" cap="flat">
              <a:noFill/>
              <a:prstDash val="solid"/>
              <a:miter/>
            </a:ln>
          </p:spPr>
          <p:txBody>
            <a:bodyPr rtlCol="0" anchor="ctr"/>
            <a:lstStyle/>
            <a:p>
              <a:endParaRPr lang="en-GB">
                <a:solidFill>
                  <a:schemeClr val="bg1"/>
                </a:solidFill>
              </a:endParaRPr>
            </a:p>
          </p:txBody>
        </p:sp>
        <p:sp>
          <p:nvSpPr>
            <p:cNvPr id="24" name="Freeform 23">
              <a:extLst>
                <a:ext uri="{FF2B5EF4-FFF2-40B4-BE49-F238E27FC236}">
                  <a16:creationId xmlns:a16="http://schemas.microsoft.com/office/drawing/2014/main" id="{7D90635D-B3F6-2A43-EE8B-88A41E26303A}"/>
                </a:ext>
              </a:extLst>
            </p:cNvPr>
            <p:cNvSpPr/>
            <p:nvPr/>
          </p:nvSpPr>
          <p:spPr>
            <a:xfrm>
              <a:off x="5938638" y="2450343"/>
              <a:ext cx="230490" cy="393050"/>
            </a:xfrm>
            <a:custGeom>
              <a:avLst/>
              <a:gdLst>
                <a:gd name="connsiteX0" fmla="*/ 207659 w 230490"/>
                <a:gd name="connsiteY0" fmla="*/ 304970 h 393050"/>
                <a:gd name="connsiteX1" fmla="*/ 230490 w 230490"/>
                <a:gd name="connsiteY1" fmla="*/ 378613 h 393050"/>
                <a:gd name="connsiteX2" fmla="*/ 155526 w 230490"/>
                <a:gd name="connsiteY2" fmla="*/ 393050 h 393050"/>
                <a:gd name="connsiteX3" fmla="*/ 74537 w 230490"/>
                <a:gd name="connsiteY3" fmla="*/ 363457 h 393050"/>
                <a:gd name="connsiteX4" fmla="*/ 47450 w 230490"/>
                <a:gd name="connsiteY4" fmla="*/ 281750 h 393050"/>
                <a:gd name="connsiteX5" fmla="*/ 47450 w 230490"/>
                <a:gd name="connsiteY5" fmla="*/ 173869 h 393050"/>
                <a:gd name="connsiteX6" fmla="*/ 0 w 230490"/>
                <a:gd name="connsiteY6" fmla="*/ 173869 h 393050"/>
                <a:gd name="connsiteX7" fmla="*/ 0 w 230490"/>
                <a:gd name="connsiteY7" fmla="*/ 92880 h 393050"/>
                <a:gd name="connsiteX8" fmla="*/ 47450 w 230490"/>
                <a:gd name="connsiteY8" fmla="*/ 92880 h 393050"/>
                <a:gd name="connsiteX9" fmla="*/ 47450 w 230490"/>
                <a:gd name="connsiteY9" fmla="*/ 0 h 393050"/>
                <a:gd name="connsiteX10" fmla="*/ 143517 w 230490"/>
                <a:gd name="connsiteY10" fmla="*/ 0 h 393050"/>
                <a:gd name="connsiteX11" fmla="*/ 143517 w 230490"/>
                <a:gd name="connsiteY11" fmla="*/ 92880 h 393050"/>
                <a:gd name="connsiteX12" fmla="*/ 225808 w 230490"/>
                <a:gd name="connsiteY12" fmla="*/ 92880 h 393050"/>
                <a:gd name="connsiteX13" fmla="*/ 225808 w 230490"/>
                <a:gd name="connsiteY13" fmla="*/ 173869 h 393050"/>
                <a:gd name="connsiteX14" fmla="*/ 143517 w 230490"/>
                <a:gd name="connsiteY14" fmla="*/ 173869 h 393050"/>
                <a:gd name="connsiteX15" fmla="*/ 143517 w 230490"/>
                <a:gd name="connsiteY15" fmla="*/ 281750 h 393050"/>
                <a:gd name="connsiteX16" fmla="*/ 175131 w 230490"/>
                <a:gd name="connsiteY16" fmla="*/ 312625 h 393050"/>
                <a:gd name="connsiteX17" fmla="*/ 207659 w 230490"/>
                <a:gd name="connsiteY17" fmla="*/ 304989 h 39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490" h="393050">
                  <a:moveTo>
                    <a:pt x="207659" y="304970"/>
                  </a:moveTo>
                  <a:lnTo>
                    <a:pt x="230490" y="378613"/>
                  </a:lnTo>
                  <a:cubicBezTo>
                    <a:pt x="205308" y="388231"/>
                    <a:pt x="180320" y="393050"/>
                    <a:pt x="155526" y="393050"/>
                  </a:cubicBezTo>
                  <a:cubicBezTo>
                    <a:pt x="119578" y="393050"/>
                    <a:pt x="92589" y="383179"/>
                    <a:pt x="74537" y="363457"/>
                  </a:cubicBezTo>
                  <a:cubicBezTo>
                    <a:pt x="56467" y="343734"/>
                    <a:pt x="47450" y="316492"/>
                    <a:pt x="47450" y="281750"/>
                  </a:cubicBezTo>
                  <a:lnTo>
                    <a:pt x="47450" y="173869"/>
                  </a:lnTo>
                  <a:lnTo>
                    <a:pt x="0" y="173869"/>
                  </a:lnTo>
                  <a:lnTo>
                    <a:pt x="0" y="92880"/>
                  </a:lnTo>
                  <a:lnTo>
                    <a:pt x="47450" y="92880"/>
                  </a:lnTo>
                  <a:lnTo>
                    <a:pt x="47450" y="0"/>
                  </a:lnTo>
                  <a:lnTo>
                    <a:pt x="143517" y="0"/>
                  </a:lnTo>
                  <a:lnTo>
                    <a:pt x="143517" y="92880"/>
                  </a:lnTo>
                  <a:lnTo>
                    <a:pt x="225808" y="92880"/>
                  </a:lnTo>
                  <a:lnTo>
                    <a:pt x="225808" y="173869"/>
                  </a:lnTo>
                  <a:lnTo>
                    <a:pt x="143517" y="173869"/>
                  </a:lnTo>
                  <a:lnTo>
                    <a:pt x="143517" y="281750"/>
                  </a:lnTo>
                  <a:cubicBezTo>
                    <a:pt x="143517" y="302346"/>
                    <a:pt x="154049" y="312625"/>
                    <a:pt x="175131" y="312625"/>
                  </a:cubicBezTo>
                  <a:cubicBezTo>
                    <a:pt x="186848" y="312625"/>
                    <a:pt x="197691" y="310080"/>
                    <a:pt x="207659" y="304989"/>
                  </a:cubicBezTo>
                  <a:close/>
                </a:path>
              </a:pathLst>
            </a:custGeom>
            <a:grpFill/>
            <a:ln w="1943" cap="flat">
              <a:noFill/>
              <a:prstDash val="solid"/>
              <a:miter/>
            </a:ln>
          </p:spPr>
          <p:txBody>
            <a:bodyPr rtlCol="0" anchor="ctr"/>
            <a:lstStyle/>
            <a:p>
              <a:endParaRPr lang="en-GB">
                <a:solidFill>
                  <a:schemeClr val="bg1"/>
                </a:solidFill>
              </a:endParaRPr>
            </a:p>
          </p:txBody>
        </p:sp>
        <p:sp>
          <p:nvSpPr>
            <p:cNvPr id="25" name="Freeform 24">
              <a:extLst>
                <a:ext uri="{FF2B5EF4-FFF2-40B4-BE49-F238E27FC236}">
                  <a16:creationId xmlns:a16="http://schemas.microsoft.com/office/drawing/2014/main" id="{3E955D2A-30A8-60AF-4C2D-F9EEC3A69D96}"/>
                </a:ext>
              </a:extLst>
            </p:cNvPr>
            <p:cNvSpPr/>
            <p:nvPr/>
          </p:nvSpPr>
          <p:spPr>
            <a:xfrm>
              <a:off x="6216598" y="2543223"/>
              <a:ext cx="95775" cy="295642"/>
            </a:xfrm>
            <a:custGeom>
              <a:avLst/>
              <a:gdLst>
                <a:gd name="connsiteX0" fmla="*/ 0 w 95775"/>
                <a:gd name="connsiteY0" fmla="*/ 295643 h 295642"/>
                <a:gd name="connsiteX1" fmla="*/ 0 w 95775"/>
                <a:gd name="connsiteY1" fmla="*/ 0 h 295642"/>
                <a:gd name="connsiteX2" fmla="*/ 95775 w 95775"/>
                <a:gd name="connsiteY2" fmla="*/ 0 h 295642"/>
                <a:gd name="connsiteX3" fmla="*/ 95775 w 95775"/>
                <a:gd name="connsiteY3" fmla="*/ 295643 h 295642"/>
                <a:gd name="connsiteX4" fmla="*/ 0 w 95775"/>
                <a:gd name="connsiteY4" fmla="*/ 295643 h 295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75" h="295642">
                  <a:moveTo>
                    <a:pt x="0" y="295643"/>
                  </a:moveTo>
                  <a:lnTo>
                    <a:pt x="0" y="0"/>
                  </a:lnTo>
                  <a:lnTo>
                    <a:pt x="95775" y="0"/>
                  </a:lnTo>
                  <a:lnTo>
                    <a:pt x="95775" y="295643"/>
                  </a:lnTo>
                  <a:lnTo>
                    <a:pt x="0" y="295643"/>
                  </a:lnTo>
                  <a:close/>
                </a:path>
              </a:pathLst>
            </a:custGeom>
            <a:grpFill/>
            <a:ln w="1943" cap="flat">
              <a:noFill/>
              <a:prstDash val="solid"/>
              <a:miter/>
            </a:ln>
          </p:spPr>
          <p:txBody>
            <a:bodyPr rtlCol="0" anchor="ctr"/>
            <a:lstStyle/>
            <a:p>
              <a:endParaRPr lang="en-GB">
                <a:solidFill>
                  <a:schemeClr val="bg1"/>
                </a:solidFill>
              </a:endParaRPr>
            </a:p>
          </p:txBody>
        </p:sp>
        <p:sp>
          <p:nvSpPr>
            <p:cNvPr id="26" name="Freeform 25">
              <a:extLst>
                <a:ext uri="{FF2B5EF4-FFF2-40B4-BE49-F238E27FC236}">
                  <a16:creationId xmlns:a16="http://schemas.microsoft.com/office/drawing/2014/main" id="{9387B928-A7BE-0453-6144-8AF19208C4F5}"/>
                </a:ext>
              </a:extLst>
            </p:cNvPr>
            <p:cNvSpPr/>
            <p:nvPr/>
          </p:nvSpPr>
          <p:spPr>
            <a:xfrm>
              <a:off x="6364079" y="2535975"/>
              <a:ext cx="317036" cy="311090"/>
            </a:xfrm>
            <a:custGeom>
              <a:avLst/>
              <a:gdLst>
                <a:gd name="connsiteX0" fmla="*/ 272151 w 317036"/>
                <a:gd name="connsiteY0" fmla="*/ 266496 h 311090"/>
                <a:gd name="connsiteX1" fmla="*/ 158518 w 317036"/>
                <a:gd name="connsiteY1" fmla="*/ 311090 h 311090"/>
                <a:gd name="connsiteX2" fmla="*/ 44886 w 317036"/>
                <a:gd name="connsiteY2" fmla="*/ 266496 h 311090"/>
                <a:gd name="connsiteX3" fmla="*/ 0 w 317036"/>
                <a:gd name="connsiteY3" fmla="*/ 155409 h 311090"/>
                <a:gd name="connsiteX4" fmla="*/ 44886 w 317036"/>
                <a:gd name="connsiteY4" fmla="*/ 44458 h 311090"/>
                <a:gd name="connsiteX5" fmla="*/ 158518 w 317036"/>
                <a:gd name="connsiteY5" fmla="*/ 0 h 311090"/>
                <a:gd name="connsiteX6" fmla="*/ 272151 w 317036"/>
                <a:gd name="connsiteY6" fmla="*/ 44458 h 311090"/>
                <a:gd name="connsiteX7" fmla="*/ 317036 w 317036"/>
                <a:gd name="connsiteY7" fmla="*/ 155409 h 311090"/>
                <a:gd name="connsiteX8" fmla="*/ 272151 w 317036"/>
                <a:gd name="connsiteY8" fmla="*/ 266496 h 311090"/>
                <a:gd name="connsiteX9" fmla="*/ 108542 w 317036"/>
                <a:gd name="connsiteY9" fmla="*/ 207484 h 311090"/>
                <a:gd name="connsiteX10" fmla="*/ 158518 w 317036"/>
                <a:gd name="connsiteY10" fmla="*/ 227809 h 311090"/>
                <a:gd name="connsiteX11" fmla="*/ 208475 w 317036"/>
                <a:gd name="connsiteY11" fmla="*/ 207484 h 311090"/>
                <a:gd name="connsiteX12" fmla="*/ 227265 w 317036"/>
                <a:gd name="connsiteY12" fmla="*/ 155409 h 311090"/>
                <a:gd name="connsiteX13" fmla="*/ 208475 w 317036"/>
                <a:gd name="connsiteY13" fmla="*/ 103451 h 311090"/>
                <a:gd name="connsiteX14" fmla="*/ 158518 w 317036"/>
                <a:gd name="connsiteY14" fmla="*/ 83281 h 311090"/>
                <a:gd name="connsiteX15" fmla="*/ 108542 w 317036"/>
                <a:gd name="connsiteY15" fmla="*/ 103451 h 311090"/>
                <a:gd name="connsiteX16" fmla="*/ 89771 w 317036"/>
                <a:gd name="connsiteY16" fmla="*/ 155409 h 311090"/>
                <a:gd name="connsiteX17" fmla="*/ 108542 w 317036"/>
                <a:gd name="connsiteY17" fmla="*/ 207484 h 31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036" h="311090">
                  <a:moveTo>
                    <a:pt x="272151" y="266496"/>
                  </a:moveTo>
                  <a:cubicBezTo>
                    <a:pt x="242227" y="296226"/>
                    <a:pt x="204336" y="311090"/>
                    <a:pt x="158518" y="311090"/>
                  </a:cubicBezTo>
                  <a:cubicBezTo>
                    <a:pt x="112700" y="311090"/>
                    <a:pt x="74809" y="296226"/>
                    <a:pt x="44886" y="266496"/>
                  </a:cubicBezTo>
                  <a:cubicBezTo>
                    <a:pt x="14962" y="236767"/>
                    <a:pt x="0" y="199731"/>
                    <a:pt x="0" y="155409"/>
                  </a:cubicBezTo>
                  <a:cubicBezTo>
                    <a:pt x="0" y="111087"/>
                    <a:pt x="14962" y="74090"/>
                    <a:pt x="44886" y="44458"/>
                  </a:cubicBezTo>
                  <a:cubicBezTo>
                    <a:pt x="74809" y="14806"/>
                    <a:pt x="112680" y="0"/>
                    <a:pt x="158518" y="0"/>
                  </a:cubicBezTo>
                  <a:cubicBezTo>
                    <a:pt x="204356" y="0"/>
                    <a:pt x="242227" y="14806"/>
                    <a:pt x="272151" y="44458"/>
                  </a:cubicBezTo>
                  <a:cubicBezTo>
                    <a:pt x="302074" y="74090"/>
                    <a:pt x="317036" y="111087"/>
                    <a:pt x="317036" y="155409"/>
                  </a:cubicBezTo>
                  <a:cubicBezTo>
                    <a:pt x="317036" y="199731"/>
                    <a:pt x="302074" y="236767"/>
                    <a:pt x="272151" y="266496"/>
                  </a:cubicBezTo>
                  <a:close/>
                  <a:moveTo>
                    <a:pt x="108542" y="207484"/>
                  </a:moveTo>
                  <a:cubicBezTo>
                    <a:pt x="121055" y="221047"/>
                    <a:pt x="137708" y="227809"/>
                    <a:pt x="158518" y="227809"/>
                  </a:cubicBezTo>
                  <a:cubicBezTo>
                    <a:pt x="179309" y="227809"/>
                    <a:pt x="195962" y="221047"/>
                    <a:pt x="208475" y="207484"/>
                  </a:cubicBezTo>
                  <a:cubicBezTo>
                    <a:pt x="220989" y="193941"/>
                    <a:pt x="227265" y="176569"/>
                    <a:pt x="227265" y="155409"/>
                  </a:cubicBezTo>
                  <a:cubicBezTo>
                    <a:pt x="227265" y="134229"/>
                    <a:pt x="220989" y="116916"/>
                    <a:pt x="208475" y="103451"/>
                  </a:cubicBezTo>
                  <a:cubicBezTo>
                    <a:pt x="195962" y="90004"/>
                    <a:pt x="179309" y="83281"/>
                    <a:pt x="158518" y="83281"/>
                  </a:cubicBezTo>
                  <a:cubicBezTo>
                    <a:pt x="137727" y="83281"/>
                    <a:pt x="121055" y="90004"/>
                    <a:pt x="108542" y="103451"/>
                  </a:cubicBezTo>
                  <a:cubicBezTo>
                    <a:pt x="96028" y="116916"/>
                    <a:pt x="89771" y="134229"/>
                    <a:pt x="89771" y="155409"/>
                  </a:cubicBezTo>
                  <a:cubicBezTo>
                    <a:pt x="89771" y="176569"/>
                    <a:pt x="96028" y="193941"/>
                    <a:pt x="108542" y="207484"/>
                  </a:cubicBezTo>
                  <a:close/>
                </a:path>
              </a:pathLst>
            </a:custGeom>
            <a:grpFill/>
            <a:ln w="1943" cap="flat">
              <a:noFill/>
              <a:prstDash val="solid"/>
              <a:miter/>
            </a:ln>
          </p:spPr>
          <p:txBody>
            <a:bodyPr rtlCol="0" anchor="ctr"/>
            <a:lstStyle/>
            <a:p>
              <a:endParaRPr lang="en-GB">
                <a:solidFill>
                  <a:schemeClr val="bg1"/>
                </a:solidFill>
              </a:endParaRPr>
            </a:p>
          </p:txBody>
        </p:sp>
        <p:sp>
          <p:nvSpPr>
            <p:cNvPr id="27" name="Freeform 26">
              <a:extLst>
                <a:ext uri="{FF2B5EF4-FFF2-40B4-BE49-F238E27FC236}">
                  <a16:creationId xmlns:a16="http://schemas.microsoft.com/office/drawing/2014/main" id="{B34EFDC6-F6EC-4D32-C416-E328E3C0D60F}"/>
                </a:ext>
              </a:extLst>
            </p:cNvPr>
            <p:cNvSpPr/>
            <p:nvPr/>
          </p:nvSpPr>
          <p:spPr>
            <a:xfrm>
              <a:off x="6732822" y="2535975"/>
              <a:ext cx="305766" cy="302598"/>
            </a:xfrm>
            <a:custGeom>
              <a:avLst/>
              <a:gdLst>
                <a:gd name="connsiteX0" fmla="*/ 186557 w 305766"/>
                <a:gd name="connsiteY0" fmla="*/ 0 h 302598"/>
                <a:gd name="connsiteX1" fmla="*/ 275901 w 305766"/>
                <a:gd name="connsiteY1" fmla="*/ 35248 h 302598"/>
                <a:gd name="connsiteX2" fmla="*/ 305766 w 305766"/>
                <a:gd name="connsiteY2" fmla="*/ 131140 h 302598"/>
                <a:gd name="connsiteX3" fmla="*/ 305766 w 305766"/>
                <a:gd name="connsiteY3" fmla="*/ 302599 h 302598"/>
                <a:gd name="connsiteX4" fmla="*/ 209991 w 305766"/>
                <a:gd name="connsiteY4" fmla="*/ 302599 h 302598"/>
                <a:gd name="connsiteX5" fmla="*/ 209991 w 305766"/>
                <a:gd name="connsiteY5" fmla="*/ 149463 h 302598"/>
                <a:gd name="connsiteX6" fmla="*/ 155234 w 305766"/>
                <a:gd name="connsiteY6" fmla="*/ 85438 h 302598"/>
                <a:gd name="connsiteX7" fmla="*/ 111884 w 305766"/>
                <a:gd name="connsiteY7" fmla="*/ 105044 h 302598"/>
                <a:gd name="connsiteX8" fmla="*/ 96067 w 305766"/>
                <a:gd name="connsiteY8" fmla="*/ 158771 h 302598"/>
                <a:gd name="connsiteX9" fmla="*/ 96067 w 305766"/>
                <a:gd name="connsiteY9" fmla="*/ 302599 h 302598"/>
                <a:gd name="connsiteX10" fmla="*/ 0 w 305766"/>
                <a:gd name="connsiteY10" fmla="*/ 302599 h 302598"/>
                <a:gd name="connsiteX11" fmla="*/ 0 w 305766"/>
                <a:gd name="connsiteY11" fmla="*/ 8180 h 302598"/>
                <a:gd name="connsiteX12" fmla="*/ 96067 w 305766"/>
                <a:gd name="connsiteY12" fmla="*/ 8180 h 302598"/>
                <a:gd name="connsiteX13" fmla="*/ 96067 w 305766"/>
                <a:gd name="connsiteY13" fmla="*/ 38629 h 302598"/>
                <a:gd name="connsiteX14" fmla="*/ 186557 w 305766"/>
                <a:gd name="connsiteY14" fmla="*/ 0 h 30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766" h="302598">
                  <a:moveTo>
                    <a:pt x="186557" y="0"/>
                  </a:moveTo>
                  <a:cubicBezTo>
                    <a:pt x="226196" y="0"/>
                    <a:pt x="255984" y="11756"/>
                    <a:pt x="275901" y="35248"/>
                  </a:cubicBezTo>
                  <a:cubicBezTo>
                    <a:pt x="295818" y="58759"/>
                    <a:pt x="305766" y="90704"/>
                    <a:pt x="305766" y="131140"/>
                  </a:cubicBezTo>
                  <a:lnTo>
                    <a:pt x="305766" y="302599"/>
                  </a:lnTo>
                  <a:lnTo>
                    <a:pt x="209991" y="302599"/>
                  </a:lnTo>
                  <a:lnTo>
                    <a:pt x="209991" y="149463"/>
                  </a:lnTo>
                  <a:cubicBezTo>
                    <a:pt x="209991" y="106793"/>
                    <a:pt x="191745" y="85438"/>
                    <a:pt x="155234" y="85438"/>
                  </a:cubicBezTo>
                  <a:cubicBezTo>
                    <a:pt x="136872" y="85438"/>
                    <a:pt x="122415" y="91986"/>
                    <a:pt x="111884" y="105044"/>
                  </a:cubicBezTo>
                  <a:cubicBezTo>
                    <a:pt x="101332" y="118121"/>
                    <a:pt x="96067" y="136017"/>
                    <a:pt x="96067" y="158771"/>
                  </a:cubicBezTo>
                  <a:lnTo>
                    <a:pt x="96067" y="302599"/>
                  </a:lnTo>
                  <a:lnTo>
                    <a:pt x="0" y="302599"/>
                  </a:lnTo>
                  <a:lnTo>
                    <a:pt x="0" y="8180"/>
                  </a:lnTo>
                  <a:lnTo>
                    <a:pt x="96067" y="8180"/>
                  </a:lnTo>
                  <a:lnTo>
                    <a:pt x="96067" y="38629"/>
                  </a:lnTo>
                  <a:cubicBezTo>
                    <a:pt x="119306" y="12883"/>
                    <a:pt x="149463" y="0"/>
                    <a:pt x="186557" y="0"/>
                  </a:cubicBezTo>
                  <a:close/>
                </a:path>
              </a:pathLst>
            </a:custGeom>
            <a:grpFill/>
            <a:ln w="1943" cap="flat">
              <a:noFill/>
              <a:prstDash val="solid"/>
              <a:miter/>
            </a:ln>
          </p:spPr>
          <p:txBody>
            <a:bodyPr rtlCol="0" anchor="ctr"/>
            <a:lstStyle/>
            <a:p>
              <a:endParaRPr lang="en-GB">
                <a:solidFill>
                  <a:schemeClr val="bg1"/>
                </a:solidFill>
              </a:endParaRPr>
            </a:p>
          </p:txBody>
        </p:sp>
        <p:sp>
          <p:nvSpPr>
            <p:cNvPr id="28" name="Freeform 27">
              <a:extLst>
                <a:ext uri="{FF2B5EF4-FFF2-40B4-BE49-F238E27FC236}">
                  <a16:creationId xmlns:a16="http://schemas.microsoft.com/office/drawing/2014/main" id="{39CAB8F9-423E-5E01-9BD4-AC47DE73140B}"/>
                </a:ext>
              </a:extLst>
            </p:cNvPr>
            <p:cNvSpPr/>
            <p:nvPr/>
          </p:nvSpPr>
          <p:spPr>
            <a:xfrm>
              <a:off x="6216598" y="2397762"/>
              <a:ext cx="95772" cy="95772"/>
            </a:xfrm>
            <a:custGeom>
              <a:avLst/>
              <a:gdLst>
                <a:gd name="connsiteX0" fmla="*/ 0 w 95772"/>
                <a:gd name="connsiteY0" fmla="*/ 0 h 95772"/>
                <a:gd name="connsiteX1" fmla="*/ 95772 w 95772"/>
                <a:gd name="connsiteY1" fmla="*/ 0 h 95772"/>
                <a:gd name="connsiteX2" fmla="*/ 95772 w 95772"/>
                <a:gd name="connsiteY2" fmla="*/ 95772 h 95772"/>
                <a:gd name="connsiteX3" fmla="*/ 0 w 95772"/>
                <a:gd name="connsiteY3" fmla="*/ 95772 h 95772"/>
              </a:gdLst>
              <a:ahLst/>
              <a:cxnLst>
                <a:cxn ang="0">
                  <a:pos x="connsiteX0" y="connsiteY0"/>
                </a:cxn>
                <a:cxn ang="0">
                  <a:pos x="connsiteX1" y="connsiteY1"/>
                </a:cxn>
                <a:cxn ang="0">
                  <a:pos x="connsiteX2" y="connsiteY2"/>
                </a:cxn>
                <a:cxn ang="0">
                  <a:pos x="connsiteX3" y="connsiteY3"/>
                </a:cxn>
              </a:cxnLst>
              <a:rect l="l" t="t" r="r" b="b"/>
              <a:pathLst>
                <a:path w="95772" h="95772">
                  <a:moveTo>
                    <a:pt x="0" y="0"/>
                  </a:moveTo>
                  <a:lnTo>
                    <a:pt x="95772" y="0"/>
                  </a:lnTo>
                  <a:lnTo>
                    <a:pt x="95772" y="95772"/>
                  </a:lnTo>
                  <a:lnTo>
                    <a:pt x="0" y="95772"/>
                  </a:lnTo>
                  <a:close/>
                </a:path>
              </a:pathLst>
            </a:custGeom>
            <a:grpFill/>
            <a:ln w="1943" cap="flat">
              <a:noFill/>
              <a:prstDash val="solid"/>
              <a:miter/>
            </a:ln>
          </p:spPr>
          <p:txBody>
            <a:bodyPr rtlCol="0" anchor="ctr"/>
            <a:lstStyle/>
            <a:p>
              <a:endParaRPr lang="en-GB">
                <a:solidFill>
                  <a:schemeClr val="bg1"/>
                </a:solidFill>
              </a:endParaRPr>
            </a:p>
          </p:txBody>
        </p:sp>
        <p:sp>
          <p:nvSpPr>
            <p:cNvPr id="29" name="Freeform 28">
              <a:extLst>
                <a:ext uri="{FF2B5EF4-FFF2-40B4-BE49-F238E27FC236}">
                  <a16:creationId xmlns:a16="http://schemas.microsoft.com/office/drawing/2014/main" id="{8A0614DC-2221-C242-C367-E1E034D11558}"/>
                </a:ext>
              </a:extLst>
            </p:cNvPr>
            <p:cNvSpPr/>
            <p:nvPr/>
          </p:nvSpPr>
          <p:spPr>
            <a:xfrm>
              <a:off x="5050388" y="2397762"/>
              <a:ext cx="95772" cy="95772"/>
            </a:xfrm>
            <a:custGeom>
              <a:avLst/>
              <a:gdLst>
                <a:gd name="connsiteX0" fmla="*/ 0 w 95772"/>
                <a:gd name="connsiteY0" fmla="*/ 0 h 95772"/>
                <a:gd name="connsiteX1" fmla="*/ 95772 w 95772"/>
                <a:gd name="connsiteY1" fmla="*/ 0 h 95772"/>
                <a:gd name="connsiteX2" fmla="*/ 95772 w 95772"/>
                <a:gd name="connsiteY2" fmla="*/ 95772 h 95772"/>
                <a:gd name="connsiteX3" fmla="*/ 0 w 95772"/>
                <a:gd name="connsiteY3" fmla="*/ 95772 h 95772"/>
              </a:gdLst>
              <a:ahLst/>
              <a:cxnLst>
                <a:cxn ang="0">
                  <a:pos x="connsiteX0" y="connsiteY0"/>
                </a:cxn>
                <a:cxn ang="0">
                  <a:pos x="connsiteX1" y="connsiteY1"/>
                </a:cxn>
                <a:cxn ang="0">
                  <a:pos x="connsiteX2" y="connsiteY2"/>
                </a:cxn>
                <a:cxn ang="0">
                  <a:pos x="connsiteX3" y="connsiteY3"/>
                </a:cxn>
              </a:cxnLst>
              <a:rect l="l" t="t" r="r" b="b"/>
              <a:pathLst>
                <a:path w="95772" h="95772">
                  <a:moveTo>
                    <a:pt x="0" y="0"/>
                  </a:moveTo>
                  <a:lnTo>
                    <a:pt x="95772" y="0"/>
                  </a:lnTo>
                  <a:lnTo>
                    <a:pt x="95772" y="95772"/>
                  </a:lnTo>
                  <a:lnTo>
                    <a:pt x="0" y="95772"/>
                  </a:lnTo>
                  <a:close/>
                </a:path>
              </a:pathLst>
            </a:custGeom>
            <a:grpFill/>
            <a:ln w="1943" cap="flat">
              <a:noFill/>
              <a:prstDash val="solid"/>
              <a:miter/>
            </a:ln>
          </p:spPr>
          <p:txBody>
            <a:bodyPr rtlCol="0" anchor="ctr"/>
            <a:lstStyle/>
            <a:p>
              <a:endParaRPr lang="en-GB">
                <a:solidFill>
                  <a:schemeClr val="bg1"/>
                </a:solidFill>
              </a:endParaRPr>
            </a:p>
          </p:txBody>
        </p:sp>
        <p:grpSp>
          <p:nvGrpSpPr>
            <p:cNvPr id="30" name="Graphic 8">
              <a:extLst>
                <a:ext uri="{FF2B5EF4-FFF2-40B4-BE49-F238E27FC236}">
                  <a16:creationId xmlns:a16="http://schemas.microsoft.com/office/drawing/2014/main" id="{6A30D3FD-B5F3-8248-6D25-E9EB8C2AC7B0}"/>
                </a:ext>
              </a:extLst>
            </p:cNvPr>
            <p:cNvGrpSpPr/>
            <p:nvPr/>
          </p:nvGrpSpPr>
          <p:grpSpPr>
            <a:xfrm>
              <a:off x="733807" y="1801128"/>
              <a:ext cx="1555144" cy="1037454"/>
              <a:chOff x="733807" y="1801128"/>
              <a:chExt cx="1555144" cy="1037454"/>
            </a:xfrm>
            <a:grpFill/>
          </p:grpSpPr>
          <p:sp>
            <p:nvSpPr>
              <p:cNvPr id="31" name="Freeform 30">
                <a:extLst>
                  <a:ext uri="{FF2B5EF4-FFF2-40B4-BE49-F238E27FC236}">
                    <a16:creationId xmlns:a16="http://schemas.microsoft.com/office/drawing/2014/main" id="{A4027F46-3031-EF65-CC88-C75C3AC633A8}"/>
                  </a:ext>
                </a:extLst>
              </p:cNvPr>
              <p:cNvSpPr/>
              <p:nvPr/>
            </p:nvSpPr>
            <p:spPr>
              <a:xfrm>
                <a:off x="1252188" y="2098039"/>
                <a:ext cx="1036764" cy="518380"/>
              </a:xfrm>
              <a:custGeom>
                <a:avLst/>
                <a:gdLst>
                  <a:gd name="connsiteX0" fmla="*/ 518378 w 1036764"/>
                  <a:gd name="connsiteY0" fmla="*/ 222162 h 518380"/>
                  <a:gd name="connsiteX1" fmla="*/ 222162 w 1036764"/>
                  <a:gd name="connsiteY1" fmla="*/ 518380 h 518380"/>
                  <a:gd name="connsiteX2" fmla="*/ 0 w 1036764"/>
                  <a:gd name="connsiteY2" fmla="*/ 518380 h 518380"/>
                  <a:gd name="connsiteX3" fmla="*/ 518378 w 1036764"/>
                  <a:gd name="connsiteY3" fmla="*/ 0 h 518380"/>
                  <a:gd name="connsiteX4" fmla="*/ 1036764 w 1036764"/>
                  <a:gd name="connsiteY4" fmla="*/ 518380 h 518380"/>
                  <a:gd name="connsiteX5" fmla="*/ 814590 w 1036764"/>
                  <a:gd name="connsiteY5" fmla="*/ 518380 h 518380"/>
                  <a:gd name="connsiteX6" fmla="*/ 518378 w 1036764"/>
                  <a:gd name="connsiteY6" fmla="*/ 222162 h 51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764" h="518380">
                    <a:moveTo>
                      <a:pt x="518378" y="222162"/>
                    </a:moveTo>
                    <a:cubicBezTo>
                      <a:pt x="354767" y="222162"/>
                      <a:pt x="222162" y="354771"/>
                      <a:pt x="222162" y="518380"/>
                    </a:cubicBezTo>
                    <a:lnTo>
                      <a:pt x="0" y="518380"/>
                    </a:lnTo>
                    <a:cubicBezTo>
                      <a:pt x="0" y="232103"/>
                      <a:pt x="232068" y="0"/>
                      <a:pt x="518378" y="0"/>
                    </a:cubicBezTo>
                    <a:cubicBezTo>
                      <a:pt x="804681" y="0"/>
                      <a:pt x="1036764" y="232103"/>
                      <a:pt x="1036764" y="518380"/>
                    </a:cubicBezTo>
                    <a:lnTo>
                      <a:pt x="814590" y="518380"/>
                    </a:lnTo>
                    <a:cubicBezTo>
                      <a:pt x="814590" y="354771"/>
                      <a:pt x="681956" y="222162"/>
                      <a:pt x="518378" y="222162"/>
                    </a:cubicBezTo>
                    <a:close/>
                  </a:path>
                </a:pathLst>
              </a:custGeom>
              <a:grpFill/>
              <a:ln w="1943" cap="flat">
                <a:noFill/>
                <a:prstDash val="solid"/>
                <a:miter/>
              </a:ln>
            </p:spPr>
            <p:txBody>
              <a:bodyPr rtlCol="0" anchor="ctr"/>
              <a:lstStyle/>
              <a:p>
                <a:endParaRPr lang="en-GB">
                  <a:solidFill>
                    <a:schemeClr val="bg1"/>
                  </a:solidFill>
                </a:endParaRPr>
              </a:p>
            </p:txBody>
          </p:sp>
          <p:sp>
            <p:nvSpPr>
              <p:cNvPr id="32" name="Freeform 31">
                <a:extLst>
                  <a:ext uri="{FF2B5EF4-FFF2-40B4-BE49-F238E27FC236}">
                    <a16:creationId xmlns:a16="http://schemas.microsoft.com/office/drawing/2014/main" id="{CCE4A70C-95C6-2EC8-D4E9-E343150542BB}"/>
                  </a:ext>
                </a:extLst>
              </p:cNvPr>
              <p:cNvSpPr/>
              <p:nvPr/>
            </p:nvSpPr>
            <p:spPr>
              <a:xfrm>
                <a:off x="733807" y="1801128"/>
                <a:ext cx="518380" cy="1036766"/>
              </a:xfrm>
              <a:custGeom>
                <a:avLst/>
                <a:gdLst>
                  <a:gd name="connsiteX0" fmla="*/ 222162 w 518380"/>
                  <a:gd name="connsiteY0" fmla="*/ 518378 h 1036766"/>
                  <a:gd name="connsiteX1" fmla="*/ 518380 w 518380"/>
                  <a:gd name="connsiteY1" fmla="*/ 814592 h 1036766"/>
                  <a:gd name="connsiteX2" fmla="*/ 518380 w 518380"/>
                  <a:gd name="connsiteY2" fmla="*/ 1036766 h 1036766"/>
                  <a:gd name="connsiteX3" fmla="*/ 0 w 518380"/>
                  <a:gd name="connsiteY3" fmla="*/ 518378 h 1036766"/>
                  <a:gd name="connsiteX4" fmla="*/ 518380 w 518380"/>
                  <a:gd name="connsiteY4" fmla="*/ 0 h 1036766"/>
                  <a:gd name="connsiteX5" fmla="*/ 518380 w 518380"/>
                  <a:gd name="connsiteY5" fmla="*/ 222162 h 1036766"/>
                  <a:gd name="connsiteX6" fmla="*/ 222162 w 518380"/>
                  <a:gd name="connsiteY6" fmla="*/ 518378 h 103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380" h="1036766">
                    <a:moveTo>
                      <a:pt x="222162" y="518378"/>
                    </a:moveTo>
                    <a:cubicBezTo>
                      <a:pt x="222162" y="681995"/>
                      <a:pt x="354769" y="814592"/>
                      <a:pt x="518380" y="814592"/>
                    </a:cubicBezTo>
                    <a:lnTo>
                      <a:pt x="518380" y="1036766"/>
                    </a:lnTo>
                    <a:cubicBezTo>
                      <a:pt x="232103" y="1036766"/>
                      <a:pt x="0" y="804682"/>
                      <a:pt x="0" y="518378"/>
                    </a:cubicBezTo>
                    <a:cubicBezTo>
                      <a:pt x="0" y="232070"/>
                      <a:pt x="232103" y="0"/>
                      <a:pt x="518380" y="0"/>
                    </a:cubicBezTo>
                    <a:lnTo>
                      <a:pt x="518380" y="222162"/>
                    </a:lnTo>
                    <a:cubicBezTo>
                      <a:pt x="354769" y="222162"/>
                      <a:pt x="222162" y="354802"/>
                      <a:pt x="222162" y="518378"/>
                    </a:cubicBezTo>
                    <a:close/>
                  </a:path>
                </a:pathLst>
              </a:custGeom>
              <a:grpFill/>
              <a:ln w="1943" cap="flat">
                <a:noFill/>
                <a:prstDash val="solid"/>
                <a:miter/>
              </a:ln>
            </p:spPr>
            <p:txBody>
              <a:bodyPr rtlCol="0" anchor="ctr"/>
              <a:lstStyle/>
              <a:p>
                <a:endParaRPr lang="en-GB">
                  <a:solidFill>
                    <a:schemeClr val="bg1"/>
                  </a:solidFill>
                </a:endParaRPr>
              </a:p>
            </p:txBody>
          </p:sp>
          <p:sp>
            <p:nvSpPr>
              <p:cNvPr id="33" name="Freeform 32">
                <a:extLst>
                  <a:ext uri="{FF2B5EF4-FFF2-40B4-BE49-F238E27FC236}">
                    <a16:creationId xmlns:a16="http://schemas.microsoft.com/office/drawing/2014/main" id="{F53F7FDA-4EB1-6414-FCC5-4F56FC6CED5E}"/>
                  </a:ext>
                </a:extLst>
              </p:cNvPr>
              <p:cNvSpPr/>
              <p:nvPr/>
            </p:nvSpPr>
            <p:spPr>
              <a:xfrm>
                <a:off x="1659310" y="2615720"/>
                <a:ext cx="222861" cy="222861"/>
              </a:xfrm>
              <a:custGeom>
                <a:avLst/>
                <a:gdLst>
                  <a:gd name="connsiteX0" fmla="*/ 0 w 222861"/>
                  <a:gd name="connsiteY0" fmla="*/ 0 h 222861"/>
                  <a:gd name="connsiteX1" fmla="*/ 222862 w 222861"/>
                  <a:gd name="connsiteY1" fmla="*/ 0 h 222861"/>
                  <a:gd name="connsiteX2" fmla="*/ 222862 w 222861"/>
                  <a:gd name="connsiteY2" fmla="*/ 222862 h 222861"/>
                  <a:gd name="connsiteX3" fmla="*/ 0 w 222861"/>
                  <a:gd name="connsiteY3" fmla="*/ 222862 h 222861"/>
                </a:gdLst>
                <a:ahLst/>
                <a:cxnLst>
                  <a:cxn ang="0">
                    <a:pos x="connsiteX0" y="connsiteY0"/>
                  </a:cxn>
                  <a:cxn ang="0">
                    <a:pos x="connsiteX1" y="connsiteY1"/>
                  </a:cxn>
                  <a:cxn ang="0">
                    <a:pos x="connsiteX2" y="connsiteY2"/>
                  </a:cxn>
                  <a:cxn ang="0">
                    <a:pos x="connsiteX3" y="connsiteY3"/>
                  </a:cxn>
                </a:cxnLst>
                <a:rect l="l" t="t" r="r" b="b"/>
                <a:pathLst>
                  <a:path w="222861" h="222861">
                    <a:moveTo>
                      <a:pt x="0" y="0"/>
                    </a:moveTo>
                    <a:lnTo>
                      <a:pt x="222862" y="0"/>
                    </a:lnTo>
                    <a:lnTo>
                      <a:pt x="222862" y="222862"/>
                    </a:lnTo>
                    <a:lnTo>
                      <a:pt x="0" y="222862"/>
                    </a:lnTo>
                    <a:close/>
                  </a:path>
                </a:pathLst>
              </a:custGeom>
              <a:grpFill/>
              <a:ln w="1943" cap="flat">
                <a:noFill/>
                <a:prstDash val="solid"/>
                <a:miter/>
              </a:ln>
            </p:spPr>
            <p:txBody>
              <a:bodyPr rtlCol="0" anchor="ctr"/>
              <a:lstStyle/>
              <a:p>
                <a:endParaRPr lang="en-GB">
                  <a:solidFill>
                    <a:schemeClr val="bg1"/>
                  </a:solidFill>
                </a:endParaRPr>
              </a:p>
            </p:txBody>
          </p:sp>
        </p:grpSp>
      </p:grpSp>
      <p:sp>
        <p:nvSpPr>
          <p:cNvPr id="2" name="Title 1">
            <a:extLst>
              <a:ext uri="{FF2B5EF4-FFF2-40B4-BE49-F238E27FC236}">
                <a16:creationId xmlns:a16="http://schemas.microsoft.com/office/drawing/2014/main" id="{977AACE2-36E2-26FA-03E5-75B7B3B8B359}"/>
              </a:ext>
            </a:extLst>
          </p:cNvPr>
          <p:cNvSpPr>
            <a:spLocks noGrp="1"/>
          </p:cNvSpPr>
          <p:nvPr>
            <p:ph type="ctrTitle"/>
          </p:nvPr>
        </p:nvSpPr>
        <p:spPr>
          <a:xfrm>
            <a:off x="524951" y="468778"/>
            <a:ext cx="6690858" cy="2387600"/>
          </a:xfrm>
        </p:spPr>
        <p:txBody>
          <a:bodyPr lIns="0" tIns="0" rIns="0" bIns="0" anchor="b"/>
          <a:lstStyle>
            <a:lvl1pPr algn="l">
              <a:defRPr sz="3600" b="1">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C0951A9-5387-3138-1228-F94A8C99EEDD}"/>
              </a:ext>
            </a:extLst>
          </p:cNvPr>
          <p:cNvSpPr>
            <a:spLocks noGrp="1"/>
          </p:cNvSpPr>
          <p:nvPr>
            <p:ph type="subTitle" idx="1"/>
          </p:nvPr>
        </p:nvSpPr>
        <p:spPr>
          <a:xfrm>
            <a:off x="524951" y="2948454"/>
            <a:ext cx="5148262" cy="659257"/>
          </a:xfrm>
        </p:spPr>
        <p:txBody>
          <a:bodyPr lIns="0" tIns="0" rIns="0" bIns="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Footer Placeholder 3">
            <a:extLst>
              <a:ext uri="{FF2B5EF4-FFF2-40B4-BE49-F238E27FC236}">
                <a16:creationId xmlns:a16="http://schemas.microsoft.com/office/drawing/2014/main" id="{557FBCBC-D7C7-B027-8360-E84C95D497B6}"/>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bg1"/>
                </a:solidFill>
              </a:defRPr>
            </a:lvl1pPr>
          </a:lstStyle>
          <a:p>
            <a:r>
              <a:rPr lang="en-GB" dirty="0"/>
              <a:t>©2025 Crane NXT, Co.</a:t>
            </a:r>
          </a:p>
        </p:txBody>
      </p:sp>
      <p:sp>
        <p:nvSpPr>
          <p:cNvPr id="42" name="Text Placeholder 41">
            <a:extLst>
              <a:ext uri="{FF2B5EF4-FFF2-40B4-BE49-F238E27FC236}">
                <a16:creationId xmlns:a16="http://schemas.microsoft.com/office/drawing/2014/main" id="{19FD148C-5119-B3FD-0ACC-FB043ABB84CB}"/>
              </a:ext>
            </a:extLst>
          </p:cNvPr>
          <p:cNvSpPr>
            <a:spLocks noGrp="1"/>
          </p:cNvSpPr>
          <p:nvPr>
            <p:ph type="body" sz="quarter" idx="10"/>
          </p:nvPr>
        </p:nvSpPr>
        <p:spPr>
          <a:xfrm>
            <a:off x="524951" y="3798889"/>
            <a:ext cx="5148262" cy="312924"/>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2601351310"/>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slide - 1">
    <p:bg>
      <p:bgPr>
        <a:solidFill>
          <a:schemeClr val="tx1"/>
        </a:solidFill>
        <a:effectLst/>
      </p:bgPr>
    </p:bg>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52A167DA-AE84-8200-0B19-698D5D234294}"/>
              </a:ext>
            </a:extLst>
          </p:cNvPr>
          <p:cNvSpPr>
            <a:spLocks noGrp="1"/>
          </p:cNvSpPr>
          <p:nvPr>
            <p:ph type="ctrTitle" hasCustomPrompt="1"/>
          </p:nvPr>
        </p:nvSpPr>
        <p:spPr>
          <a:xfrm>
            <a:off x="550864" y="1796489"/>
            <a:ext cx="7586778" cy="2387600"/>
          </a:xfrm>
        </p:spPr>
        <p:txBody>
          <a:bodyPr lIns="0" tIns="0" rIns="0" bIns="0" anchor="b"/>
          <a:lstStyle>
            <a:lvl1pPr algn="l">
              <a:defRPr sz="3600" b="1">
                <a:solidFill>
                  <a:schemeClr val="accent5"/>
                </a:solidFill>
              </a:defRPr>
            </a:lvl1pPr>
          </a:lstStyle>
          <a:p>
            <a:r>
              <a:rPr lang="en-GB" dirty="0"/>
              <a:t>Divider slide, </a:t>
            </a:r>
            <a:br>
              <a:rPr lang="en-GB" dirty="0"/>
            </a:br>
            <a:r>
              <a:rPr lang="en-GB" dirty="0"/>
              <a:t>add title here</a:t>
            </a:r>
          </a:p>
        </p:txBody>
      </p:sp>
      <p:sp>
        <p:nvSpPr>
          <p:cNvPr id="2" name="Footer Placeholder 3">
            <a:extLst>
              <a:ext uri="{FF2B5EF4-FFF2-40B4-BE49-F238E27FC236}">
                <a16:creationId xmlns:a16="http://schemas.microsoft.com/office/drawing/2014/main" id="{C19C2B94-0848-1B7F-D932-9887D72B0B6A}"/>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bg1"/>
                </a:solidFill>
              </a:defRPr>
            </a:lvl1pPr>
          </a:lstStyle>
          <a:p>
            <a:r>
              <a:rPr lang="en-GB"/>
              <a:t>©2025 Crane NXT, Co.</a:t>
            </a:r>
            <a:endParaRPr lang="en-GB" dirty="0"/>
          </a:p>
        </p:txBody>
      </p:sp>
      <p:sp>
        <p:nvSpPr>
          <p:cNvPr id="3" name="Slide Number Placeholder 4">
            <a:extLst>
              <a:ext uri="{FF2B5EF4-FFF2-40B4-BE49-F238E27FC236}">
                <a16:creationId xmlns:a16="http://schemas.microsoft.com/office/drawing/2014/main" id="{DC9F6644-6396-E085-DAEB-E0104E7B2050}"/>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bg1"/>
                </a:solidFill>
              </a:defRPr>
            </a:lvl1pPr>
          </a:lstStyle>
          <a:p>
            <a:fld id="{8CAAB0B1-AB86-C64E-AC22-4A6EBADCB5CB}" type="slidenum">
              <a:rPr lang="en-GB" smtClean="0"/>
              <a:pPr/>
              <a:t>‹#›</a:t>
            </a:fld>
            <a:endParaRPr lang="en-GB" dirty="0"/>
          </a:p>
        </p:txBody>
      </p:sp>
      <p:grpSp>
        <p:nvGrpSpPr>
          <p:cNvPr id="9" name="Group 8">
            <a:extLst>
              <a:ext uri="{FF2B5EF4-FFF2-40B4-BE49-F238E27FC236}">
                <a16:creationId xmlns:a16="http://schemas.microsoft.com/office/drawing/2014/main" id="{87B7FAB5-7A34-E25B-E636-26195787101A}"/>
              </a:ext>
            </a:extLst>
          </p:cNvPr>
          <p:cNvGrpSpPr/>
          <p:nvPr userDrawn="1"/>
        </p:nvGrpSpPr>
        <p:grpSpPr>
          <a:xfrm>
            <a:off x="9715687" y="4733072"/>
            <a:ext cx="1925451" cy="1284486"/>
            <a:chOff x="6568406" y="2718427"/>
            <a:chExt cx="5321064" cy="3549731"/>
          </a:xfrm>
          <a:solidFill>
            <a:schemeClr val="bg1"/>
          </a:solidFill>
        </p:grpSpPr>
        <p:sp>
          <p:nvSpPr>
            <p:cNvPr id="10" name="Freeform 9">
              <a:extLst>
                <a:ext uri="{FF2B5EF4-FFF2-40B4-BE49-F238E27FC236}">
                  <a16:creationId xmlns:a16="http://schemas.microsoft.com/office/drawing/2014/main" id="{C7F40E84-BFF8-C50A-A671-10DFF036EA75}"/>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F7A1F30C-3A1F-E29B-BFFD-8CD674CF0528}"/>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2EEB33C9-65EC-5336-9E81-10A1E3600864}"/>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p>
          </p:txBody>
        </p:sp>
      </p:grpSp>
    </p:spTree>
    <p:extLst>
      <p:ext uri="{BB962C8B-B14F-4D97-AF65-F5344CB8AC3E}">
        <p14:creationId xmlns:p14="http://schemas.microsoft.com/office/powerpoint/2010/main" val="2492555560"/>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vider slide -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AACE2-36E2-26FA-03E5-75B7B3B8B359}"/>
              </a:ext>
            </a:extLst>
          </p:cNvPr>
          <p:cNvSpPr>
            <a:spLocks noGrp="1"/>
          </p:cNvSpPr>
          <p:nvPr>
            <p:ph type="ctrTitle" hasCustomPrompt="1"/>
          </p:nvPr>
        </p:nvSpPr>
        <p:spPr>
          <a:xfrm>
            <a:off x="4935071" y="1041399"/>
            <a:ext cx="6309191" cy="2656541"/>
          </a:xfrm>
        </p:spPr>
        <p:txBody>
          <a:bodyPr lIns="0" tIns="0" rIns="0" bIns="0" anchor="ctr" anchorCtr="0"/>
          <a:lstStyle>
            <a:lvl1pPr algn="l">
              <a:defRPr sz="3600" b="1">
                <a:solidFill>
                  <a:schemeClr val="accent1"/>
                </a:solidFill>
              </a:defRPr>
            </a:lvl1pPr>
          </a:lstStyle>
          <a:p>
            <a:r>
              <a:rPr lang="en-GB" dirty="0"/>
              <a:t>Divider slide, </a:t>
            </a:r>
            <a:br>
              <a:rPr lang="en-GB" dirty="0"/>
            </a:br>
            <a:r>
              <a:rPr lang="en-GB" dirty="0"/>
              <a:t>add title here</a:t>
            </a:r>
          </a:p>
        </p:txBody>
      </p:sp>
      <p:pic>
        <p:nvPicPr>
          <p:cNvPr id="6" name="Picture 5" descr="A person wearing sunglasses and a black turtleneck&#10;&#10;AI-generated content may be incorrect.">
            <a:extLst>
              <a:ext uri="{FF2B5EF4-FFF2-40B4-BE49-F238E27FC236}">
                <a16:creationId xmlns:a16="http://schemas.microsoft.com/office/drawing/2014/main" id="{E589C160-7F80-BBB2-CE7A-CCE21E9D36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3984111" cy="6858000"/>
          </a:xfrm>
          <a:prstGeom prst="rect">
            <a:avLst/>
          </a:prstGeom>
        </p:spPr>
      </p:pic>
      <p:sp>
        <p:nvSpPr>
          <p:cNvPr id="4" name="Slide Number Placeholder 4">
            <a:extLst>
              <a:ext uri="{FF2B5EF4-FFF2-40B4-BE49-F238E27FC236}">
                <a16:creationId xmlns:a16="http://schemas.microsoft.com/office/drawing/2014/main" id="{D0A88518-B87C-4B62-F34D-3C435214D464}"/>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bg1"/>
                </a:solidFill>
              </a:defRPr>
            </a:lvl1pPr>
          </a:lstStyle>
          <a:p>
            <a:fld id="{8CAAB0B1-AB86-C64E-AC22-4A6EBADCB5CB}" type="slidenum">
              <a:rPr lang="en-GB" smtClean="0"/>
              <a:pPr/>
              <a:t>‹#›</a:t>
            </a:fld>
            <a:endParaRPr lang="en-GB" dirty="0"/>
          </a:p>
        </p:txBody>
      </p:sp>
      <p:grpSp>
        <p:nvGrpSpPr>
          <p:cNvPr id="9" name="Group 8">
            <a:extLst>
              <a:ext uri="{FF2B5EF4-FFF2-40B4-BE49-F238E27FC236}">
                <a16:creationId xmlns:a16="http://schemas.microsoft.com/office/drawing/2014/main" id="{4A1D92FE-7C4C-5C80-5023-DCF54A6FE259}"/>
              </a:ext>
            </a:extLst>
          </p:cNvPr>
          <p:cNvGrpSpPr/>
          <p:nvPr userDrawn="1"/>
        </p:nvGrpSpPr>
        <p:grpSpPr>
          <a:xfrm>
            <a:off x="9715687" y="4733072"/>
            <a:ext cx="1925451" cy="1284486"/>
            <a:chOff x="6568406" y="2718427"/>
            <a:chExt cx="5321064" cy="3549731"/>
          </a:xfrm>
          <a:solidFill>
            <a:schemeClr val="bg1"/>
          </a:solidFill>
        </p:grpSpPr>
        <p:sp>
          <p:nvSpPr>
            <p:cNvPr id="10" name="Freeform 9">
              <a:extLst>
                <a:ext uri="{FF2B5EF4-FFF2-40B4-BE49-F238E27FC236}">
                  <a16:creationId xmlns:a16="http://schemas.microsoft.com/office/drawing/2014/main" id="{08FDEA90-F903-775F-8107-9B6F525B8AA1}"/>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1BBD4781-E124-DC74-82B1-27F77F3FF46B}"/>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A4040956-6493-E687-C221-FCE684D65D09}"/>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p>
          </p:txBody>
        </p:sp>
      </p:grpSp>
    </p:spTree>
    <p:extLst>
      <p:ext uri="{BB962C8B-B14F-4D97-AF65-F5344CB8AC3E}">
        <p14:creationId xmlns:p14="http://schemas.microsoft.com/office/powerpoint/2010/main" val="214924579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a:t>Click to </a:t>
            </a:r>
            <a:r>
              <a:rPr lang="fr-CH" err="1"/>
              <a:t>edit</a:t>
            </a:r>
            <a:r>
              <a:rPr lang="fr-CH"/>
              <a:t> Master </a:t>
            </a:r>
            <a:r>
              <a:rPr lang="fr-CH" err="1"/>
              <a:t>title</a:t>
            </a:r>
            <a:r>
              <a:rPr lang="fr-CH"/>
              <a:t> style</a:t>
            </a:r>
            <a:endParaRPr lang="en-GB"/>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362556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ey takeaways ">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2676B5D-13A1-53F2-36D8-56A3DEB763DF}"/>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bg1"/>
                </a:solidFill>
              </a:defRPr>
            </a:lvl1pPr>
          </a:lstStyle>
          <a:p>
            <a:r>
              <a:rPr lang="en-GB"/>
              <a:t>©2025 Crane NXT, Co.</a:t>
            </a:r>
            <a:endParaRPr lang="en-GB" dirty="0"/>
          </a:p>
        </p:txBody>
      </p:sp>
      <p:sp>
        <p:nvSpPr>
          <p:cNvPr id="5" name="Slide Number Placeholder 4">
            <a:extLst>
              <a:ext uri="{FF2B5EF4-FFF2-40B4-BE49-F238E27FC236}">
                <a16:creationId xmlns:a16="http://schemas.microsoft.com/office/drawing/2014/main" id="{4762A7C5-6855-3E20-238C-78EAE23F4291}"/>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bg1"/>
                </a:solidFill>
              </a:defRPr>
            </a:lvl1pPr>
          </a:lstStyle>
          <a:p>
            <a:fld id="{8CAAB0B1-AB86-C64E-AC22-4A6EBADCB5CB}" type="slidenum">
              <a:rPr lang="en-GB" smtClean="0"/>
              <a:pPr/>
              <a:t>‹#›</a:t>
            </a:fld>
            <a:endParaRPr lang="en-GB" dirty="0"/>
          </a:p>
        </p:txBody>
      </p:sp>
      <p:grpSp>
        <p:nvGrpSpPr>
          <p:cNvPr id="10" name="Group 9">
            <a:extLst>
              <a:ext uri="{FF2B5EF4-FFF2-40B4-BE49-F238E27FC236}">
                <a16:creationId xmlns:a16="http://schemas.microsoft.com/office/drawing/2014/main" id="{43EF00D1-50DD-BFFC-D881-84E4FE79ED3C}"/>
              </a:ext>
            </a:extLst>
          </p:cNvPr>
          <p:cNvGrpSpPr/>
          <p:nvPr userDrawn="1"/>
        </p:nvGrpSpPr>
        <p:grpSpPr>
          <a:xfrm>
            <a:off x="10829364" y="512763"/>
            <a:ext cx="811774" cy="541542"/>
            <a:chOff x="6568406" y="2718427"/>
            <a:chExt cx="5321064" cy="3549731"/>
          </a:xfrm>
          <a:solidFill>
            <a:schemeClr val="bg1"/>
          </a:solidFill>
        </p:grpSpPr>
        <p:sp>
          <p:nvSpPr>
            <p:cNvPr id="11" name="Freeform 10">
              <a:extLst>
                <a:ext uri="{FF2B5EF4-FFF2-40B4-BE49-F238E27FC236}">
                  <a16:creationId xmlns:a16="http://schemas.microsoft.com/office/drawing/2014/main" id="{91631CF3-3939-D2FD-8789-B3E3B6554F61}"/>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solidFill>
                  <a:schemeClr val="tx1"/>
                </a:solidFill>
              </a:endParaRPr>
            </a:p>
          </p:txBody>
        </p:sp>
        <p:sp>
          <p:nvSpPr>
            <p:cNvPr id="12" name="Freeform 11">
              <a:extLst>
                <a:ext uri="{FF2B5EF4-FFF2-40B4-BE49-F238E27FC236}">
                  <a16:creationId xmlns:a16="http://schemas.microsoft.com/office/drawing/2014/main" id="{1A8B59BD-709D-12A9-73F3-F8D7974CF46A}"/>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solidFill>
                  <a:schemeClr val="tx1"/>
                </a:solidFill>
              </a:endParaRPr>
            </a:p>
          </p:txBody>
        </p:sp>
        <p:sp>
          <p:nvSpPr>
            <p:cNvPr id="13" name="Freeform 12">
              <a:extLst>
                <a:ext uri="{FF2B5EF4-FFF2-40B4-BE49-F238E27FC236}">
                  <a16:creationId xmlns:a16="http://schemas.microsoft.com/office/drawing/2014/main" id="{C27E7A3A-B565-86CE-7091-6D2553FA81C6}"/>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solidFill>
                  <a:schemeClr val="tx1"/>
                </a:solidFill>
              </a:endParaRPr>
            </a:p>
          </p:txBody>
        </p:sp>
      </p:grpSp>
      <p:sp>
        <p:nvSpPr>
          <p:cNvPr id="20" name="Rectangle 19">
            <a:extLst>
              <a:ext uri="{FF2B5EF4-FFF2-40B4-BE49-F238E27FC236}">
                <a16:creationId xmlns:a16="http://schemas.microsoft.com/office/drawing/2014/main" id="{4639D95B-845B-4750-B54A-15D653DE7046}"/>
              </a:ext>
            </a:extLst>
          </p:cNvPr>
          <p:cNvSpPr/>
          <p:nvPr userDrawn="1"/>
        </p:nvSpPr>
        <p:spPr>
          <a:xfrm>
            <a:off x="550863" y="2392472"/>
            <a:ext cx="3367062" cy="3056350"/>
          </a:xfrm>
          <a:prstGeom prst="rect">
            <a:avLst/>
          </a:prstGeom>
          <a:noFill/>
          <a:ln>
            <a:gradFill flip="none" rotWithShape="1">
              <a:gsLst>
                <a:gs pos="0">
                  <a:schemeClr val="tx1"/>
                </a:gs>
                <a:gs pos="11000">
                  <a:schemeClr val="accent1"/>
                </a:gs>
                <a:gs pos="29000">
                  <a:schemeClr val="accent2"/>
                </a:gs>
                <a:gs pos="69000">
                  <a:schemeClr val="accent2"/>
                </a:gs>
                <a:gs pos="50000">
                  <a:schemeClr val="accent2"/>
                </a:gs>
                <a:gs pos="100000">
                  <a:schemeClr val="tx1"/>
                </a:gs>
                <a:gs pos="88000">
                  <a:schemeClr val="accent1"/>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E543B70-898B-AA6E-5F31-A1484652328D}"/>
              </a:ext>
            </a:extLst>
          </p:cNvPr>
          <p:cNvSpPr/>
          <p:nvPr userDrawn="1"/>
        </p:nvSpPr>
        <p:spPr>
          <a:xfrm>
            <a:off x="4412469" y="2392472"/>
            <a:ext cx="3367062" cy="3056350"/>
          </a:xfrm>
          <a:prstGeom prst="rect">
            <a:avLst/>
          </a:prstGeom>
          <a:noFill/>
          <a:ln>
            <a:gradFill flip="none" rotWithShape="1">
              <a:gsLst>
                <a:gs pos="0">
                  <a:schemeClr val="tx1"/>
                </a:gs>
                <a:gs pos="11000">
                  <a:schemeClr val="accent1"/>
                </a:gs>
                <a:gs pos="29000">
                  <a:schemeClr val="accent2"/>
                </a:gs>
                <a:gs pos="69000">
                  <a:schemeClr val="accent2"/>
                </a:gs>
                <a:gs pos="50000">
                  <a:schemeClr val="accent2"/>
                </a:gs>
                <a:gs pos="100000">
                  <a:schemeClr val="tx1"/>
                </a:gs>
                <a:gs pos="88000">
                  <a:schemeClr val="accent1"/>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8C4390C-F614-5A0D-7FBE-3884138FE7E6}"/>
              </a:ext>
            </a:extLst>
          </p:cNvPr>
          <p:cNvSpPr/>
          <p:nvPr userDrawn="1"/>
        </p:nvSpPr>
        <p:spPr>
          <a:xfrm>
            <a:off x="8274076" y="2392472"/>
            <a:ext cx="3367062" cy="3056350"/>
          </a:xfrm>
          <a:prstGeom prst="rect">
            <a:avLst/>
          </a:prstGeom>
          <a:noFill/>
          <a:ln>
            <a:gradFill flip="none" rotWithShape="1">
              <a:gsLst>
                <a:gs pos="0">
                  <a:schemeClr val="tx1"/>
                </a:gs>
                <a:gs pos="11000">
                  <a:schemeClr val="accent1"/>
                </a:gs>
                <a:gs pos="29000">
                  <a:schemeClr val="accent2"/>
                </a:gs>
                <a:gs pos="69000">
                  <a:schemeClr val="accent2"/>
                </a:gs>
                <a:gs pos="50000">
                  <a:schemeClr val="accent2"/>
                </a:gs>
                <a:gs pos="100000">
                  <a:schemeClr val="tx1"/>
                </a:gs>
                <a:gs pos="88000">
                  <a:schemeClr val="accent1"/>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8">
            <a:extLst>
              <a:ext uri="{FF2B5EF4-FFF2-40B4-BE49-F238E27FC236}">
                <a16:creationId xmlns:a16="http://schemas.microsoft.com/office/drawing/2014/main" id="{2C6D523B-CA8E-06CE-1B7A-BD924BDF9180}"/>
              </a:ext>
            </a:extLst>
          </p:cNvPr>
          <p:cNvSpPr>
            <a:spLocks noGrp="1"/>
          </p:cNvSpPr>
          <p:nvPr>
            <p:ph type="body" sz="quarter" idx="13"/>
          </p:nvPr>
        </p:nvSpPr>
        <p:spPr>
          <a:xfrm>
            <a:off x="810541" y="3287029"/>
            <a:ext cx="2834533" cy="1848642"/>
          </a:xfrm>
        </p:spPr>
        <p:txBody>
          <a:bodyPr>
            <a:noAutofit/>
          </a:bodyPr>
          <a:lstStyle>
            <a:lvl1pPr>
              <a:defRPr sz="1600">
                <a:solidFill>
                  <a:schemeClr val="bg1"/>
                </a:solidFill>
              </a:defRPr>
            </a:lvl1pPr>
          </a:lstStyle>
          <a:p>
            <a:pPr lvl="0"/>
            <a:r>
              <a:rPr lang="en-US"/>
              <a:t>Click to edit Master text styles</a:t>
            </a:r>
          </a:p>
        </p:txBody>
      </p:sp>
      <p:sp>
        <p:nvSpPr>
          <p:cNvPr id="32" name="Text Placeholder 31">
            <a:extLst>
              <a:ext uri="{FF2B5EF4-FFF2-40B4-BE49-F238E27FC236}">
                <a16:creationId xmlns:a16="http://schemas.microsoft.com/office/drawing/2014/main" id="{4710A0C4-11F2-588B-4A06-DAAE013DCC53}"/>
              </a:ext>
            </a:extLst>
          </p:cNvPr>
          <p:cNvSpPr>
            <a:spLocks noGrp="1"/>
          </p:cNvSpPr>
          <p:nvPr>
            <p:ph type="body" sz="quarter" idx="16" hasCustomPrompt="1"/>
          </p:nvPr>
        </p:nvSpPr>
        <p:spPr>
          <a:xfrm>
            <a:off x="789140" y="2831231"/>
            <a:ext cx="2868460" cy="370388"/>
          </a:xfrm>
        </p:spPr>
        <p:txBody>
          <a:bodyPr>
            <a:normAutofit/>
          </a:bodyPr>
          <a:lstStyle>
            <a:lvl1pPr marL="0" indent="0">
              <a:buFontTx/>
              <a:buNone/>
              <a:defRPr sz="1800" b="1">
                <a:solidFill>
                  <a:schemeClr val="accent1"/>
                </a:solidFill>
              </a:defRPr>
            </a:lvl1pPr>
          </a:lstStyle>
          <a:p>
            <a:r>
              <a:rPr lang="en-GB" dirty="0"/>
              <a:t>Click to add title</a:t>
            </a:r>
          </a:p>
        </p:txBody>
      </p:sp>
      <p:sp>
        <p:nvSpPr>
          <p:cNvPr id="33" name="Text Placeholder 8">
            <a:extLst>
              <a:ext uri="{FF2B5EF4-FFF2-40B4-BE49-F238E27FC236}">
                <a16:creationId xmlns:a16="http://schemas.microsoft.com/office/drawing/2014/main" id="{730D8D99-EB23-29EF-5C94-482BB1C0BF36}"/>
              </a:ext>
            </a:extLst>
          </p:cNvPr>
          <p:cNvSpPr>
            <a:spLocks noGrp="1"/>
          </p:cNvSpPr>
          <p:nvPr>
            <p:ph type="body" sz="quarter" idx="17"/>
          </p:nvPr>
        </p:nvSpPr>
        <p:spPr>
          <a:xfrm>
            <a:off x="4714819" y="3287029"/>
            <a:ext cx="2834533" cy="1848642"/>
          </a:xfrm>
        </p:spPr>
        <p:txBody>
          <a:bodyPr>
            <a:noAutofit/>
          </a:bodyPr>
          <a:lstStyle>
            <a:lvl1pPr>
              <a:defRPr sz="1600">
                <a:solidFill>
                  <a:schemeClr val="bg1"/>
                </a:solidFill>
              </a:defRPr>
            </a:lvl1pPr>
          </a:lstStyle>
          <a:p>
            <a:pPr lvl="0"/>
            <a:r>
              <a:rPr lang="en-US"/>
              <a:t>Click to edit Master text styles</a:t>
            </a:r>
          </a:p>
        </p:txBody>
      </p:sp>
      <p:sp>
        <p:nvSpPr>
          <p:cNvPr id="34" name="Text Placeholder 31">
            <a:extLst>
              <a:ext uri="{FF2B5EF4-FFF2-40B4-BE49-F238E27FC236}">
                <a16:creationId xmlns:a16="http://schemas.microsoft.com/office/drawing/2014/main" id="{6E15ECC2-5C38-DC4F-4205-4616F39D4BAF}"/>
              </a:ext>
            </a:extLst>
          </p:cNvPr>
          <p:cNvSpPr>
            <a:spLocks noGrp="1"/>
          </p:cNvSpPr>
          <p:nvPr>
            <p:ph type="body" sz="quarter" idx="18" hasCustomPrompt="1"/>
          </p:nvPr>
        </p:nvSpPr>
        <p:spPr>
          <a:xfrm>
            <a:off x="4693418" y="2831231"/>
            <a:ext cx="2868460" cy="357416"/>
          </a:xfrm>
        </p:spPr>
        <p:txBody>
          <a:bodyPr>
            <a:normAutofit/>
          </a:bodyPr>
          <a:lstStyle>
            <a:lvl1pPr marL="0" indent="0">
              <a:buFontTx/>
              <a:buNone/>
              <a:defRPr sz="1800" b="1">
                <a:solidFill>
                  <a:schemeClr val="accent1"/>
                </a:solidFill>
              </a:defRPr>
            </a:lvl1pPr>
          </a:lstStyle>
          <a:p>
            <a:r>
              <a:rPr lang="en-GB" dirty="0"/>
              <a:t>Click to add title</a:t>
            </a:r>
          </a:p>
        </p:txBody>
      </p:sp>
      <p:sp>
        <p:nvSpPr>
          <p:cNvPr id="35" name="Text Placeholder 8">
            <a:extLst>
              <a:ext uri="{FF2B5EF4-FFF2-40B4-BE49-F238E27FC236}">
                <a16:creationId xmlns:a16="http://schemas.microsoft.com/office/drawing/2014/main" id="{0D70ABD9-F60F-2034-5B09-0F34E9A65A1F}"/>
              </a:ext>
            </a:extLst>
          </p:cNvPr>
          <p:cNvSpPr>
            <a:spLocks noGrp="1"/>
          </p:cNvSpPr>
          <p:nvPr>
            <p:ph type="body" sz="quarter" idx="19"/>
          </p:nvPr>
        </p:nvSpPr>
        <p:spPr>
          <a:xfrm>
            <a:off x="8565673" y="3287029"/>
            <a:ext cx="2834533" cy="1848642"/>
          </a:xfrm>
        </p:spPr>
        <p:txBody>
          <a:bodyPr>
            <a:noAutofit/>
          </a:bodyPr>
          <a:lstStyle>
            <a:lvl1pPr>
              <a:defRPr sz="1600">
                <a:solidFill>
                  <a:schemeClr val="bg1"/>
                </a:solidFill>
              </a:defRPr>
            </a:lvl1pPr>
          </a:lstStyle>
          <a:p>
            <a:pPr lvl="0"/>
            <a:r>
              <a:rPr lang="en-US"/>
              <a:t>Click to edit Master text styles</a:t>
            </a:r>
          </a:p>
        </p:txBody>
      </p:sp>
      <p:sp>
        <p:nvSpPr>
          <p:cNvPr id="36" name="Text Placeholder 31">
            <a:extLst>
              <a:ext uri="{FF2B5EF4-FFF2-40B4-BE49-F238E27FC236}">
                <a16:creationId xmlns:a16="http://schemas.microsoft.com/office/drawing/2014/main" id="{5A8CE48F-72AD-60FE-2E74-FDE37EC0AD0B}"/>
              </a:ext>
            </a:extLst>
          </p:cNvPr>
          <p:cNvSpPr>
            <a:spLocks noGrp="1"/>
          </p:cNvSpPr>
          <p:nvPr>
            <p:ph type="body" sz="quarter" idx="20" hasCustomPrompt="1"/>
          </p:nvPr>
        </p:nvSpPr>
        <p:spPr>
          <a:xfrm>
            <a:off x="8544272" y="2831230"/>
            <a:ext cx="2868460" cy="370389"/>
          </a:xfrm>
        </p:spPr>
        <p:txBody>
          <a:bodyPr>
            <a:normAutofit/>
          </a:bodyPr>
          <a:lstStyle>
            <a:lvl1pPr marL="0" indent="0">
              <a:buFontTx/>
              <a:buNone/>
              <a:defRPr sz="1800" b="1">
                <a:solidFill>
                  <a:schemeClr val="accent1"/>
                </a:solidFill>
              </a:defRPr>
            </a:lvl1pPr>
          </a:lstStyle>
          <a:p>
            <a:r>
              <a:rPr lang="en-GB" dirty="0"/>
              <a:t>Click to add title</a:t>
            </a:r>
          </a:p>
        </p:txBody>
      </p:sp>
      <p:sp>
        <p:nvSpPr>
          <p:cNvPr id="2" name="Title 1">
            <a:extLst>
              <a:ext uri="{FF2B5EF4-FFF2-40B4-BE49-F238E27FC236}">
                <a16:creationId xmlns:a16="http://schemas.microsoft.com/office/drawing/2014/main" id="{F6C1FC3E-89B5-36CD-17E1-BF7C88924583}"/>
              </a:ext>
            </a:extLst>
          </p:cNvPr>
          <p:cNvSpPr>
            <a:spLocks noGrp="1"/>
          </p:cNvSpPr>
          <p:nvPr>
            <p:ph type="ctrTitle"/>
          </p:nvPr>
        </p:nvSpPr>
        <p:spPr>
          <a:xfrm>
            <a:off x="550863" y="1314428"/>
            <a:ext cx="6690858" cy="365125"/>
          </a:xfrm>
        </p:spPr>
        <p:txBody>
          <a:bodyPr lIns="0" tIns="0" rIns="0" bIns="0" anchor="t"/>
          <a:lstStyle>
            <a:lvl1pPr algn="l">
              <a:defRPr sz="3600" b="1">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1284478252"/>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and Content 4_Dark">
    <p:bg>
      <p:bgPr>
        <a:solidFill>
          <a:schemeClr val="bg1"/>
        </a:solidFill>
        <a:effectLst/>
      </p:bgPr>
    </p:bg>
    <p:spTree>
      <p:nvGrpSpPr>
        <p:cNvPr id="1" name=""/>
        <p:cNvGrpSpPr/>
        <p:nvPr/>
      </p:nvGrpSpPr>
      <p:grpSpPr>
        <a:xfrm>
          <a:off x="0" y="0"/>
          <a:ext cx="0" cy="0"/>
          <a:chOff x="0" y="0"/>
          <a:chExt cx="0" cy="0"/>
        </a:xfrm>
      </p:grpSpPr>
      <p:sp>
        <p:nvSpPr>
          <p:cNvPr id="16" name="Footer Placeholder 3">
            <a:extLst>
              <a:ext uri="{FF2B5EF4-FFF2-40B4-BE49-F238E27FC236}">
                <a16:creationId xmlns:a16="http://schemas.microsoft.com/office/drawing/2014/main" id="{E6EA7261-B3E1-90C1-D7AD-F9005BD68564}"/>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tx1">
                    <a:lumMod val="65000"/>
                    <a:lumOff val="35000"/>
                  </a:schemeClr>
                </a:solidFill>
              </a:defRPr>
            </a:lvl1pPr>
          </a:lstStyle>
          <a:p>
            <a:r>
              <a:rPr lang="en-GB"/>
              <a:t>©2025 Crane NXT, Co.</a:t>
            </a:r>
            <a:endParaRPr lang="en-GB" dirty="0"/>
          </a:p>
        </p:txBody>
      </p:sp>
      <p:sp>
        <p:nvSpPr>
          <p:cNvPr id="17" name="Slide Number Placeholder 4">
            <a:extLst>
              <a:ext uri="{FF2B5EF4-FFF2-40B4-BE49-F238E27FC236}">
                <a16:creationId xmlns:a16="http://schemas.microsoft.com/office/drawing/2014/main" id="{E744045A-0C72-8E45-B52B-76D137DC1AC6}"/>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fld id="{8CAAB0B1-AB86-C64E-AC22-4A6EBADCB5CB}" type="slidenum">
              <a:rPr lang="en-GB" smtClean="0"/>
              <a:pPr/>
              <a:t>‹#›</a:t>
            </a:fld>
            <a:endParaRPr lang="en-GB" dirty="0"/>
          </a:p>
        </p:txBody>
      </p:sp>
      <p:grpSp>
        <p:nvGrpSpPr>
          <p:cNvPr id="2" name="Group 1">
            <a:extLst>
              <a:ext uri="{FF2B5EF4-FFF2-40B4-BE49-F238E27FC236}">
                <a16:creationId xmlns:a16="http://schemas.microsoft.com/office/drawing/2014/main" id="{B21833C1-EF35-2E2F-1118-2A8ED0898AD6}"/>
              </a:ext>
            </a:extLst>
          </p:cNvPr>
          <p:cNvGrpSpPr/>
          <p:nvPr userDrawn="1"/>
        </p:nvGrpSpPr>
        <p:grpSpPr>
          <a:xfrm>
            <a:off x="11323775" y="323919"/>
            <a:ext cx="547324" cy="365125"/>
            <a:chOff x="6568406" y="2718427"/>
            <a:chExt cx="5321064" cy="3549731"/>
          </a:xfrm>
          <a:solidFill>
            <a:schemeClr val="tx1"/>
          </a:solidFill>
        </p:grpSpPr>
        <p:sp>
          <p:nvSpPr>
            <p:cNvPr id="3" name="Freeform 2">
              <a:extLst>
                <a:ext uri="{FF2B5EF4-FFF2-40B4-BE49-F238E27FC236}">
                  <a16:creationId xmlns:a16="http://schemas.microsoft.com/office/drawing/2014/main" id="{0083DB6C-EB59-BE3B-403C-EAEC5A43E4B0}"/>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solidFill>
                  <a:schemeClr val="tx1"/>
                </a:solidFill>
              </a:endParaRPr>
            </a:p>
          </p:txBody>
        </p:sp>
        <p:sp>
          <p:nvSpPr>
            <p:cNvPr id="4" name="Freeform 3">
              <a:extLst>
                <a:ext uri="{FF2B5EF4-FFF2-40B4-BE49-F238E27FC236}">
                  <a16:creationId xmlns:a16="http://schemas.microsoft.com/office/drawing/2014/main" id="{64E7DF25-0F5F-373D-2030-C0FB5E58DAC4}"/>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solidFill>
                  <a:schemeClr val="tx1"/>
                </a:solidFill>
              </a:endParaRPr>
            </a:p>
          </p:txBody>
        </p:sp>
        <p:sp>
          <p:nvSpPr>
            <p:cNvPr id="5" name="Freeform 4">
              <a:extLst>
                <a:ext uri="{FF2B5EF4-FFF2-40B4-BE49-F238E27FC236}">
                  <a16:creationId xmlns:a16="http://schemas.microsoft.com/office/drawing/2014/main" id="{8D85541D-FEC0-9425-337A-632B64F3C83E}"/>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solidFill>
                  <a:schemeClr val="tx1"/>
                </a:solidFill>
              </a:endParaRPr>
            </a:p>
          </p:txBody>
        </p:sp>
      </p:grpSp>
      <p:sp>
        <p:nvSpPr>
          <p:cNvPr id="7" name="Rectangle 6">
            <a:extLst>
              <a:ext uri="{FF2B5EF4-FFF2-40B4-BE49-F238E27FC236}">
                <a16:creationId xmlns:a16="http://schemas.microsoft.com/office/drawing/2014/main" id="{01FEFE30-ECB7-03BD-2ACC-104397972DE9}"/>
              </a:ext>
            </a:extLst>
          </p:cNvPr>
          <p:cNvSpPr/>
          <p:nvPr userDrawn="1"/>
        </p:nvSpPr>
        <p:spPr>
          <a:xfrm>
            <a:off x="550863" y="2392472"/>
            <a:ext cx="3367062" cy="3056350"/>
          </a:xfrm>
          <a:prstGeom prst="rect">
            <a:avLst/>
          </a:prstGeom>
          <a:noFill/>
          <a:ln>
            <a:gradFill flip="none" rotWithShape="1">
              <a:gsLst>
                <a:gs pos="0">
                  <a:schemeClr val="tx1"/>
                </a:gs>
                <a:gs pos="11000">
                  <a:schemeClr val="accent1"/>
                </a:gs>
                <a:gs pos="29000">
                  <a:schemeClr val="accent2"/>
                </a:gs>
                <a:gs pos="69000">
                  <a:schemeClr val="accent2"/>
                </a:gs>
                <a:gs pos="50000">
                  <a:schemeClr val="accent2"/>
                </a:gs>
                <a:gs pos="100000">
                  <a:schemeClr val="tx1"/>
                </a:gs>
                <a:gs pos="88000">
                  <a:schemeClr val="accent1"/>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C94AC8A-FF0B-9D4C-101C-CB68E4265E0A}"/>
              </a:ext>
            </a:extLst>
          </p:cNvPr>
          <p:cNvSpPr/>
          <p:nvPr userDrawn="1"/>
        </p:nvSpPr>
        <p:spPr>
          <a:xfrm>
            <a:off x="4412469" y="2392472"/>
            <a:ext cx="3367062" cy="3056350"/>
          </a:xfrm>
          <a:prstGeom prst="rect">
            <a:avLst/>
          </a:prstGeom>
          <a:noFill/>
          <a:ln>
            <a:gradFill flip="none" rotWithShape="1">
              <a:gsLst>
                <a:gs pos="0">
                  <a:schemeClr val="tx1"/>
                </a:gs>
                <a:gs pos="11000">
                  <a:schemeClr val="accent1"/>
                </a:gs>
                <a:gs pos="29000">
                  <a:schemeClr val="accent2"/>
                </a:gs>
                <a:gs pos="69000">
                  <a:schemeClr val="accent2"/>
                </a:gs>
                <a:gs pos="50000">
                  <a:schemeClr val="accent2"/>
                </a:gs>
                <a:gs pos="100000">
                  <a:schemeClr val="tx1"/>
                </a:gs>
                <a:gs pos="88000">
                  <a:schemeClr val="accent1"/>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107184D-47AD-7377-59F3-0D64C39FDD4C}"/>
              </a:ext>
            </a:extLst>
          </p:cNvPr>
          <p:cNvSpPr/>
          <p:nvPr userDrawn="1"/>
        </p:nvSpPr>
        <p:spPr>
          <a:xfrm>
            <a:off x="8274076" y="2392472"/>
            <a:ext cx="3367062" cy="3056350"/>
          </a:xfrm>
          <a:prstGeom prst="rect">
            <a:avLst/>
          </a:prstGeom>
          <a:noFill/>
          <a:ln>
            <a:gradFill flip="none" rotWithShape="1">
              <a:gsLst>
                <a:gs pos="0">
                  <a:schemeClr val="tx1"/>
                </a:gs>
                <a:gs pos="11000">
                  <a:schemeClr val="accent1"/>
                </a:gs>
                <a:gs pos="29000">
                  <a:schemeClr val="accent2"/>
                </a:gs>
                <a:gs pos="69000">
                  <a:schemeClr val="accent2"/>
                </a:gs>
                <a:gs pos="50000">
                  <a:schemeClr val="accent2"/>
                </a:gs>
                <a:gs pos="100000">
                  <a:schemeClr val="tx1"/>
                </a:gs>
                <a:gs pos="88000">
                  <a:schemeClr val="accent1"/>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8">
            <a:extLst>
              <a:ext uri="{FF2B5EF4-FFF2-40B4-BE49-F238E27FC236}">
                <a16:creationId xmlns:a16="http://schemas.microsoft.com/office/drawing/2014/main" id="{E2DC0CA2-82CD-5D81-BC46-E32B45636A0B}"/>
              </a:ext>
            </a:extLst>
          </p:cNvPr>
          <p:cNvSpPr>
            <a:spLocks noGrp="1"/>
          </p:cNvSpPr>
          <p:nvPr>
            <p:ph type="body" sz="quarter" idx="13"/>
          </p:nvPr>
        </p:nvSpPr>
        <p:spPr>
          <a:xfrm>
            <a:off x="810541" y="3287029"/>
            <a:ext cx="2834533" cy="1848642"/>
          </a:xfrm>
        </p:spPr>
        <p:txBody>
          <a:bodyPr>
            <a:noAutofit/>
          </a:bodyPr>
          <a:lstStyle>
            <a:lvl1pPr>
              <a:defRPr sz="1600">
                <a:solidFill>
                  <a:schemeClr val="tx1"/>
                </a:solidFill>
              </a:defRPr>
            </a:lvl1pPr>
          </a:lstStyle>
          <a:p>
            <a:pPr lvl="0"/>
            <a:r>
              <a:rPr lang="en-US"/>
              <a:t>Click to edit Master text styles</a:t>
            </a:r>
          </a:p>
        </p:txBody>
      </p:sp>
      <p:sp>
        <p:nvSpPr>
          <p:cNvPr id="19" name="Text Placeholder 31">
            <a:extLst>
              <a:ext uri="{FF2B5EF4-FFF2-40B4-BE49-F238E27FC236}">
                <a16:creationId xmlns:a16="http://schemas.microsoft.com/office/drawing/2014/main" id="{1E1A9D43-D4E1-F4A6-7936-489672ECAA71}"/>
              </a:ext>
            </a:extLst>
          </p:cNvPr>
          <p:cNvSpPr>
            <a:spLocks noGrp="1"/>
          </p:cNvSpPr>
          <p:nvPr>
            <p:ph type="body" sz="quarter" idx="16" hasCustomPrompt="1"/>
          </p:nvPr>
        </p:nvSpPr>
        <p:spPr>
          <a:xfrm>
            <a:off x="789140" y="2831231"/>
            <a:ext cx="2868460" cy="370388"/>
          </a:xfrm>
        </p:spPr>
        <p:txBody>
          <a:bodyPr>
            <a:normAutofit/>
          </a:bodyPr>
          <a:lstStyle>
            <a:lvl1pPr marL="0" indent="0">
              <a:buFontTx/>
              <a:buNone/>
              <a:defRPr sz="1800" b="1">
                <a:solidFill>
                  <a:schemeClr val="accent1"/>
                </a:solidFill>
              </a:defRPr>
            </a:lvl1pPr>
          </a:lstStyle>
          <a:p>
            <a:r>
              <a:rPr lang="en-GB" dirty="0"/>
              <a:t>Click to add title</a:t>
            </a:r>
          </a:p>
        </p:txBody>
      </p:sp>
      <p:sp>
        <p:nvSpPr>
          <p:cNvPr id="20" name="Text Placeholder 8">
            <a:extLst>
              <a:ext uri="{FF2B5EF4-FFF2-40B4-BE49-F238E27FC236}">
                <a16:creationId xmlns:a16="http://schemas.microsoft.com/office/drawing/2014/main" id="{EBB1D801-CF1D-FAA2-E309-7D770571BBE6}"/>
              </a:ext>
            </a:extLst>
          </p:cNvPr>
          <p:cNvSpPr>
            <a:spLocks noGrp="1"/>
          </p:cNvSpPr>
          <p:nvPr>
            <p:ph type="body" sz="quarter" idx="17"/>
          </p:nvPr>
        </p:nvSpPr>
        <p:spPr>
          <a:xfrm>
            <a:off x="4714819" y="3287029"/>
            <a:ext cx="2834533" cy="1848642"/>
          </a:xfrm>
        </p:spPr>
        <p:txBody>
          <a:bodyPr>
            <a:noAutofit/>
          </a:bodyPr>
          <a:lstStyle>
            <a:lvl1pPr>
              <a:defRPr sz="1600">
                <a:solidFill>
                  <a:schemeClr val="tx1"/>
                </a:solidFill>
              </a:defRPr>
            </a:lvl1pPr>
          </a:lstStyle>
          <a:p>
            <a:pPr lvl="0"/>
            <a:r>
              <a:rPr lang="en-US"/>
              <a:t>Click to edit Master text styles</a:t>
            </a:r>
          </a:p>
        </p:txBody>
      </p:sp>
      <p:sp>
        <p:nvSpPr>
          <p:cNvPr id="21" name="Text Placeholder 31">
            <a:extLst>
              <a:ext uri="{FF2B5EF4-FFF2-40B4-BE49-F238E27FC236}">
                <a16:creationId xmlns:a16="http://schemas.microsoft.com/office/drawing/2014/main" id="{8111519F-8714-F83A-232D-68A8D5BCBB5B}"/>
              </a:ext>
            </a:extLst>
          </p:cNvPr>
          <p:cNvSpPr>
            <a:spLocks noGrp="1"/>
          </p:cNvSpPr>
          <p:nvPr>
            <p:ph type="body" sz="quarter" idx="18" hasCustomPrompt="1"/>
          </p:nvPr>
        </p:nvSpPr>
        <p:spPr>
          <a:xfrm>
            <a:off x="4693418" y="2831231"/>
            <a:ext cx="2868460" cy="357416"/>
          </a:xfrm>
        </p:spPr>
        <p:txBody>
          <a:bodyPr>
            <a:normAutofit/>
          </a:bodyPr>
          <a:lstStyle>
            <a:lvl1pPr marL="0" indent="0">
              <a:buFontTx/>
              <a:buNone/>
              <a:defRPr sz="1800" b="1">
                <a:solidFill>
                  <a:schemeClr val="accent1"/>
                </a:solidFill>
              </a:defRPr>
            </a:lvl1pPr>
          </a:lstStyle>
          <a:p>
            <a:r>
              <a:rPr lang="en-GB" dirty="0"/>
              <a:t>Click to add title</a:t>
            </a:r>
          </a:p>
        </p:txBody>
      </p:sp>
      <p:sp>
        <p:nvSpPr>
          <p:cNvPr id="22" name="Text Placeholder 8">
            <a:extLst>
              <a:ext uri="{FF2B5EF4-FFF2-40B4-BE49-F238E27FC236}">
                <a16:creationId xmlns:a16="http://schemas.microsoft.com/office/drawing/2014/main" id="{F3961469-ECC0-A104-45CD-59EC4A80A727}"/>
              </a:ext>
            </a:extLst>
          </p:cNvPr>
          <p:cNvSpPr>
            <a:spLocks noGrp="1"/>
          </p:cNvSpPr>
          <p:nvPr>
            <p:ph type="body" sz="quarter" idx="19"/>
          </p:nvPr>
        </p:nvSpPr>
        <p:spPr>
          <a:xfrm>
            <a:off x="8565673" y="3287029"/>
            <a:ext cx="2834533" cy="1848642"/>
          </a:xfrm>
        </p:spPr>
        <p:txBody>
          <a:bodyPr>
            <a:noAutofit/>
          </a:bodyPr>
          <a:lstStyle>
            <a:lvl1pPr>
              <a:defRPr sz="1600">
                <a:solidFill>
                  <a:schemeClr val="tx1"/>
                </a:solidFill>
              </a:defRPr>
            </a:lvl1pPr>
          </a:lstStyle>
          <a:p>
            <a:pPr lvl="0"/>
            <a:r>
              <a:rPr lang="en-US"/>
              <a:t>Click to edit Master text styles</a:t>
            </a:r>
          </a:p>
        </p:txBody>
      </p:sp>
      <p:sp>
        <p:nvSpPr>
          <p:cNvPr id="23" name="Text Placeholder 31">
            <a:extLst>
              <a:ext uri="{FF2B5EF4-FFF2-40B4-BE49-F238E27FC236}">
                <a16:creationId xmlns:a16="http://schemas.microsoft.com/office/drawing/2014/main" id="{B0CB5632-2579-E621-C35B-DF61576F56D5}"/>
              </a:ext>
            </a:extLst>
          </p:cNvPr>
          <p:cNvSpPr>
            <a:spLocks noGrp="1"/>
          </p:cNvSpPr>
          <p:nvPr>
            <p:ph type="body" sz="quarter" idx="20" hasCustomPrompt="1"/>
          </p:nvPr>
        </p:nvSpPr>
        <p:spPr>
          <a:xfrm>
            <a:off x="8544272" y="2831230"/>
            <a:ext cx="2868460" cy="370389"/>
          </a:xfrm>
        </p:spPr>
        <p:txBody>
          <a:bodyPr>
            <a:normAutofit/>
          </a:bodyPr>
          <a:lstStyle>
            <a:lvl1pPr marL="0" indent="0">
              <a:buFontTx/>
              <a:buNone/>
              <a:defRPr sz="1800" b="1">
                <a:solidFill>
                  <a:schemeClr val="accent1"/>
                </a:solidFill>
              </a:defRPr>
            </a:lvl1pPr>
          </a:lstStyle>
          <a:p>
            <a:r>
              <a:rPr lang="en-GB" dirty="0"/>
              <a:t>Click to add title</a:t>
            </a:r>
          </a:p>
        </p:txBody>
      </p:sp>
      <p:sp>
        <p:nvSpPr>
          <p:cNvPr id="24" name="Title 1">
            <a:extLst>
              <a:ext uri="{FF2B5EF4-FFF2-40B4-BE49-F238E27FC236}">
                <a16:creationId xmlns:a16="http://schemas.microsoft.com/office/drawing/2014/main" id="{6F620D43-571A-1170-8A0D-4F6B63DE3DD6}"/>
              </a:ext>
            </a:extLst>
          </p:cNvPr>
          <p:cNvSpPr>
            <a:spLocks noGrp="1"/>
          </p:cNvSpPr>
          <p:nvPr>
            <p:ph type="ctrTitle"/>
          </p:nvPr>
        </p:nvSpPr>
        <p:spPr>
          <a:xfrm>
            <a:off x="550863" y="1314428"/>
            <a:ext cx="6690858" cy="365125"/>
          </a:xfrm>
        </p:spPr>
        <p:txBody>
          <a:bodyPr lIns="0" tIns="0" rIns="0" bIns="0" anchor="t"/>
          <a:lstStyle>
            <a:lvl1pPr algn="l">
              <a:defRPr sz="36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40745225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Key takeaways ">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2676B5D-13A1-53F2-36D8-56A3DEB763DF}"/>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bg1"/>
                </a:solidFill>
              </a:defRPr>
            </a:lvl1pPr>
          </a:lstStyle>
          <a:p>
            <a:r>
              <a:rPr lang="en-GB"/>
              <a:t>©2025 Crane NXT, Co.</a:t>
            </a:r>
            <a:endParaRPr lang="en-GB" dirty="0"/>
          </a:p>
        </p:txBody>
      </p:sp>
      <p:sp>
        <p:nvSpPr>
          <p:cNvPr id="5" name="Slide Number Placeholder 4">
            <a:extLst>
              <a:ext uri="{FF2B5EF4-FFF2-40B4-BE49-F238E27FC236}">
                <a16:creationId xmlns:a16="http://schemas.microsoft.com/office/drawing/2014/main" id="{4762A7C5-6855-3E20-238C-78EAE23F4291}"/>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bg1"/>
                </a:solidFill>
              </a:defRPr>
            </a:lvl1pPr>
          </a:lstStyle>
          <a:p>
            <a:fld id="{8CAAB0B1-AB86-C64E-AC22-4A6EBADCB5CB}" type="slidenum">
              <a:rPr lang="en-GB" smtClean="0"/>
              <a:pPr/>
              <a:t>‹#›</a:t>
            </a:fld>
            <a:endParaRPr lang="en-GB" dirty="0"/>
          </a:p>
        </p:txBody>
      </p:sp>
      <p:grpSp>
        <p:nvGrpSpPr>
          <p:cNvPr id="10" name="Group 9">
            <a:extLst>
              <a:ext uri="{FF2B5EF4-FFF2-40B4-BE49-F238E27FC236}">
                <a16:creationId xmlns:a16="http://schemas.microsoft.com/office/drawing/2014/main" id="{43EF00D1-50DD-BFFC-D881-84E4FE79ED3C}"/>
              </a:ext>
            </a:extLst>
          </p:cNvPr>
          <p:cNvGrpSpPr/>
          <p:nvPr userDrawn="1"/>
        </p:nvGrpSpPr>
        <p:grpSpPr>
          <a:xfrm>
            <a:off x="10829364" y="512763"/>
            <a:ext cx="811774" cy="541542"/>
            <a:chOff x="6568406" y="2718427"/>
            <a:chExt cx="5321064" cy="3549731"/>
          </a:xfrm>
          <a:solidFill>
            <a:schemeClr val="bg1"/>
          </a:solidFill>
        </p:grpSpPr>
        <p:sp>
          <p:nvSpPr>
            <p:cNvPr id="11" name="Freeform 10">
              <a:extLst>
                <a:ext uri="{FF2B5EF4-FFF2-40B4-BE49-F238E27FC236}">
                  <a16:creationId xmlns:a16="http://schemas.microsoft.com/office/drawing/2014/main" id="{91631CF3-3939-D2FD-8789-B3E3B6554F61}"/>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solidFill>
                  <a:schemeClr val="tx1"/>
                </a:solidFill>
              </a:endParaRPr>
            </a:p>
          </p:txBody>
        </p:sp>
        <p:sp>
          <p:nvSpPr>
            <p:cNvPr id="12" name="Freeform 11">
              <a:extLst>
                <a:ext uri="{FF2B5EF4-FFF2-40B4-BE49-F238E27FC236}">
                  <a16:creationId xmlns:a16="http://schemas.microsoft.com/office/drawing/2014/main" id="{1A8B59BD-709D-12A9-73F3-F8D7974CF46A}"/>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solidFill>
                  <a:schemeClr val="tx1"/>
                </a:solidFill>
              </a:endParaRPr>
            </a:p>
          </p:txBody>
        </p:sp>
        <p:sp>
          <p:nvSpPr>
            <p:cNvPr id="13" name="Freeform 12">
              <a:extLst>
                <a:ext uri="{FF2B5EF4-FFF2-40B4-BE49-F238E27FC236}">
                  <a16:creationId xmlns:a16="http://schemas.microsoft.com/office/drawing/2014/main" id="{C27E7A3A-B565-86CE-7091-6D2553FA81C6}"/>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solidFill>
                  <a:schemeClr val="tx1"/>
                </a:solidFill>
              </a:endParaRPr>
            </a:p>
          </p:txBody>
        </p:sp>
      </p:grpSp>
      <p:sp>
        <p:nvSpPr>
          <p:cNvPr id="17" name="Title 1">
            <a:extLst>
              <a:ext uri="{FF2B5EF4-FFF2-40B4-BE49-F238E27FC236}">
                <a16:creationId xmlns:a16="http://schemas.microsoft.com/office/drawing/2014/main" id="{C4810064-A2A7-F3D8-0F4D-60DF4100C9BE}"/>
              </a:ext>
            </a:extLst>
          </p:cNvPr>
          <p:cNvSpPr txBox="1">
            <a:spLocks/>
          </p:cNvSpPr>
          <p:nvPr userDrawn="1"/>
        </p:nvSpPr>
        <p:spPr>
          <a:xfrm>
            <a:off x="550863" y="1314429"/>
            <a:ext cx="6584455" cy="979661"/>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4800" b="1" kern="1200">
                <a:solidFill>
                  <a:schemeClr val="bg1"/>
                </a:solidFill>
                <a:latin typeface="+mj-lt"/>
                <a:ea typeface="+mj-ea"/>
                <a:cs typeface="+mj-cs"/>
              </a:defRPr>
            </a:lvl1pPr>
          </a:lstStyle>
          <a:p>
            <a:r>
              <a:rPr lang="en-GB" sz="3600" dirty="0">
                <a:solidFill>
                  <a:schemeClr val="accent1"/>
                </a:solidFill>
              </a:rPr>
              <a:t>Key contacts </a:t>
            </a:r>
          </a:p>
        </p:txBody>
      </p:sp>
      <p:sp>
        <p:nvSpPr>
          <p:cNvPr id="24" name="Text Placeholder 8">
            <a:extLst>
              <a:ext uri="{FF2B5EF4-FFF2-40B4-BE49-F238E27FC236}">
                <a16:creationId xmlns:a16="http://schemas.microsoft.com/office/drawing/2014/main" id="{2C6D523B-CA8E-06CE-1B7A-BD924BDF9180}"/>
              </a:ext>
            </a:extLst>
          </p:cNvPr>
          <p:cNvSpPr>
            <a:spLocks noGrp="1"/>
          </p:cNvSpPr>
          <p:nvPr>
            <p:ph type="body" sz="quarter" idx="13" hasCustomPrompt="1"/>
          </p:nvPr>
        </p:nvSpPr>
        <p:spPr>
          <a:xfrm>
            <a:off x="3743672" y="2412032"/>
            <a:ext cx="7897466" cy="270595"/>
          </a:xfrm>
        </p:spPr>
        <p:txBody>
          <a:bodyPr>
            <a:noAutofit/>
          </a:bodyPr>
          <a:lstStyle>
            <a:lvl1pPr>
              <a:defRPr sz="1600">
                <a:solidFill>
                  <a:schemeClr val="bg1"/>
                </a:solidFill>
              </a:defRPr>
            </a:lvl1pPr>
          </a:lstStyle>
          <a:p>
            <a:pPr lvl="0"/>
            <a:r>
              <a:rPr lang="en-GB" dirty="0"/>
              <a:t>Add email address here</a:t>
            </a:r>
          </a:p>
        </p:txBody>
      </p:sp>
      <p:sp>
        <p:nvSpPr>
          <p:cNvPr id="9" name="Text Placeholder 8">
            <a:extLst>
              <a:ext uri="{FF2B5EF4-FFF2-40B4-BE49-F238E27FC236}">
                <a16:creationId xmlns:a16="http://schemas.microsoft.com/office/drawing/2014/main" id="{931E9341-4EAB-3CD4-3EC3-9711F87ED504}"/>
              </a:ext>
            </a:extLst>
          </p:cNvPr>
          <p:cNvSpPr>
            <a:spLocks noGrp="1"/>
          </p:cNvSpPr>
          <p:nvPr>
            <p:ph type="body" sz="quarter" idx="14" hasCustomPrompt="1"/>
          </p:nvPr>
        </p:nvSpPr>
        <p:spPr>
          <a:xfrm>
            <a:off x="3743672" y="3279080"/>
            <a:ext cx="7897466" cy="270595"/>
          </a:xfrm>
        </p:spPr>
        <p:txBody>
          <a:bodyPr>
            <a:noAutofit/>
          </a:bodyPr>
          <a:lstStyle>
            <a:lvl1pPr>
              <a:defRPr sz="1600">
                <a:solidFill>
                  <a:schemeClr val="bg1"/>
                </a:solidFill>
              </a:defRPr>
            </a:lvl1pPr>
          </a:lstStyle>
          <a:p>
            <a:pPr lvl="0"/>
            <a:r>
              <a:rPr lang="en-GB" dirty="0"/>
              <a:t>Add email address here</a:t>
            </a:r>
          </a:p>
        </p:txBody>
      </p:sp>
      <p:sp>
        <p:nvSpPr>
          <p:cNvPr id="16" name="Text Placeholder 8">
            <a:extLst>
              <a:ext uri="{FF2B5EF4-FFF2-40B4-BE49-F238E27FC236}">
                <a16:creationId xmlns:a16="http://schemas.microsoft.com/office/drawing/2014/main" id="{ADC821A3-4DE4-F2F0-01BB-22F0DE75495A}"/>
              </a:ext>
            </a:extLst>
          </p:cNvPr>
          <p:cNvSpPr>
            <a:spLocks noGrp="1"/>
          </p:cNvSpPr>
          <p:nvPr>
            <p:ph type="body" sz="quarter" idx="15" hasCustomPrompt="1"/>
          </p:nvPr>
        </p:nvSpPr>
        <p:spPr>
          <a:xfrm>
            <a:off x="3743672" y="4146128"/>
            <a:ext cx="7897466" cy="270595"/>
          </a:xfrm>
        </p:spPr>
        <p:txBody>
          <a:bodyPr>
            <a:noAutofit/>
          </a:bodyPr>
          <a:lstStyle>
            <a:lvl1pPr>
              <a:defRPr sz="1600">
                <a:solidFill>
                  <a:schemeClr val="bg1"/>
                </a:solidFill>
              </a:defRPr>
            </a:lvl1pPr>
          </a:lstStyle>
          <a:p>
            <a:pPr lvl="0"/>
            <a:r>
              <a:rPr lang="en-GB" dirty="0"/>
              <a:t>Add email address here</a:t>
            </a:r>
          </a:p>
        </p:txBody>
      </p:sp>
      <p:sp>
        <p:nvSpPr>
          <p:cNvPr id="23" name="Text Placeholder 8">
            <a:extLst>
              <a:ext uri="{FF2B5EF4-FFF2-40B4-BE49-F238E27FC236}">
                <a16:creationId xmlns:a16="http://schemas.microsoft.com/office/drawing/2014/main" id="{19B541B1-2E93-F4D4-C576-5747A54AFFA8}"/>
              </a:ext>
            </a:extLst>
          </p:cNvPr>
          <p:cNvSpPr>
            <a:spLocks noGrp="1"/>
          </p:cNvSpPr>
          <p:nvPr>
            <p:ph type="body" sz="quarter" idx="16" hasCustomPrompt="1"/>
          </p:nvPr>
        </p:nvSpPr>
        <p:spPr>
          <a:xfrm>
            <a:off x="3743672" y="5013175"/>
            <a:ext cx="7897466" cy="270595"/>
          </a:xfrm>
        </p:spPr>
        <p:txBody>
          <a:bodyPr>
            <a:noAutofit/>
          </a:bodyPr>
          <a:lstStyle>
            <a:lvl1pPr>
              <a:defRPr sz="1600">
                <a:solidFill>
                  <a:schemeClr val="bg1"/>
                </a:solidFill>
              </a:defRPr>
            </a:lvl1pPr>
          </a:lstStyle>
          <a:p>
            <a:pPr lvl="0"/>
            <a:r>
              <a:rPr lang="en-GB" dirty="0"/>
              <a:t>Add email address here</a:t>
            </a:r>
          </a:p>
        </p:txBody>
      </p:sp>
      <p:sp>
        <p:nvSpPr>
          <p:cNvPr id="34" name="Text Placeholder 31">
            <a:extLst>
              <a:ext uri="{FF2B5EF4-FFF2-40B4-BE49-F238E27FC236}">
                <a16:creationId xmlns:a16="http://schemas.microsoft.com/office/drawing/2014/main" id="{C6786D69-DC97-71C2-71B5-B10D7098A230}"/>
              </a:ext>
            </a:extLst>
          </p:cNvPr>
          <p:cNvSpPr>
            <a:spLocks noGrp="1"/>
          </p:cNvSpPr>
          <p:nvPr>
            <p:ph type="body" sz="quarter" idx="17" hasCustomPrompt="1"/>
          </p:nvPr>
        </p:nvSpPr>
        <p:spPr>
          <a:xfrm>
            <a:off x="550863" y="2405345"/>
            <a:ext cx="2868460" cy="234685"/>
          </a:xfrm>
        </p:spPr>
        <p:txBody>
          <a:bodyPr>
            <a:normAutofit/>
          </a:bodyPr>
          <a:lstStyle>
            <a:lvl1pPr marL="0" indent="0">
              <a:buFontTx/>
              <a:buNone/>
              <a:defRPr sz="1800" b="1">
                <a:solidFill>
                  <a:schemeClr val="accent1"/>
                </a:solidFill>
              </a:defRPr>
            </a:lvl1pPr>
          </a:lstStyle>
          <a:p>
            <a:r>
              <a:rPr lang="en-GB" dirty="0"/>
              <a:t>Name Surname</a:t>
            </a:r>
          </a:p>
        </p:txBody>
      </p:sp>
      <p:sp>
        <p:nvSpPr>
          <p:cNvPr id="35" name="Text Placeholder 31">
            <a:extLst>
              <a:ext uri="{FF2B5EF4-FFF2-40B4-BE49-F238E27FC236}">
                <a16:creationId xmlns:a16="http://schemas.microsoft.com/office/drawing/2014/main" id="{3DD519F4-FDA7-5BED-9C72-D836AD9EE4C6}"/>
              </a:ext>
            </a:extLst>
          </p:cNvPr>
          <p:cNvSpPr>
            <a:spLocks noGrp="1"/>
          </p:cNvSpPr>
          <p:nvPr>
            <p:ph type="body" sz="quarter" idx="18" hasCustomPrompt="1"/>
          </p:nvPr>
        </p:nvSpPr>
        <p:spPr>
          <a:xfrm>
            <a:off x="550863" y="3274622"/>
            <a:ext cx="2868460" cy="234685"/>
          </a:xfrm>
        </p:spPr>
        <p:txBody>
          <a:bodyPr>
            <a:normAutofit/>
          </a:bodyPr>
          <a:lstStyle>
            <a:lvl1pPr marL="0" indent="0">
              <a:buFontTx/>
              <a:buNone/>
              <a:defRPr sz="1800" b="1">
                <a:solidFill>
                  <a:schemeClr val="accent1"/>
                </a:solidFill>
              </a:defRPr>
            </a:lvl1pPr>
          </a:lstStyle>
          <a:p>
            <a:r>
              <a:rPr lang="en-GB" dirty="0"/>
              <a:t>Name Surname</a:t>
            </a:r>
          </a:p>
        </p:txBody>
      </p:sp>
      <p:sp>
        <p:nvSpPr>
          <p:cNvPr id="36" name="Text Placeholder 31">
            <a:extLst>
              <a:ext uri="{FF2B5EF4-FFF2-40B4-BE49-F238E27FC236}">
                <a16:creationId xmlns:a16="http://schemas.microsoft.com/office/drawing/2014/main" id="{B571D221-9FC1-33AC-D526-D8320C9E35D4}"/>
              </a:ext>
            </a:extLst>
          </p:cNvPr>
          <p:cNvSpPr>
            <a:spLocks noGrp="1"/>
          </p:cNvSpPr>
          <p:nvPr>
            <p:ph type="body" sz="quarter" idx="19" hasCustomPrompt="1"/>
          </p:nvPr>
        </p:nvSpPr>
        <p:spPr>
          <a:xfrm>
            <a:off x="550863" y="4143899"/>
            <a:ext cx="2868460" cy="234685"/>
          </a:xfrm>
        </p:spPr>
        <p:txBody>
          <a:bodyPr>
            <a:normAutofit/>
          </a:bodyPr>
          <a:lstStyle>
            <a:lvl1pPr marL="0" indent="0">
              <a:buFontTx/>
              <a:buNone/>
              <a:defRPr sz="1800" b="1">
                <a:solidFill>
                  <a:schemeClr val="accent1"/>
                </a:solidFill>
              </a:defRPr>
            </a:lvl1pPr>
          </a:lstStyle>
          <a:p>
            <a:r>
              <a:rPr lang="en-GB" dirty="0"/>
              <a:t>Name Surname</a:t>
            </a:r>
          </a:p>
        </p:txBody>
      </p:sp>
      <p:sp>
        <p:nvSpPr>
          <p:cNvPr id="37" name="Text Placeholder 31">
            <a:extLst>
              <a:ext uri="{FF2B5EF4-FFF2-40B4-BE49-F238E27FC236}">
                <a16:creationId xmlns:a16="http://schemas.microsoft.com/office/drawing/2014/main" id="{D1253BAD-B55C-AE62-0497-102C2EA747C4}"/>
              </a:ext>
            </a:extLst>
          </p:cNvPr>
          <p:cNvSpPr>
            <a:spLocks noGrp="1"/>
          </p:cNvSpPr>
          <p:nvPr>
            <p:ph type="body" sz="quarter" idx="20" hasCustomPrompt="1"/>
          </p:nvPr>
        </p:nvSpPr>
        <p:spPr>
          <a:xfrm>
            <a:off x="550863" y="5013176"/>
            <a:ext cx="2868460" cy="234685"/>
          </a:xfrm>
        </p:spPr>
        <p:txBody>
          <a:bodyPr>
            <a:normAutofit/>
          </a:bodyPr>
          <a:lstStyle>
            <a:lvl1pPr marL="0" indent="0">
              <a:buFontTx/>
              <a:buNone/>
              <a:defRPr sz="1800" b="1">
                <a:solidFill>
                  <a:schemeClr val="accent1"/>
                </a:solidFill>
              </a:defRPr>
            </a:lvl1pPr>
          </a:lstStyle>
          <a:p>
            <a:r>
              <a:rPr lang="en-GB" dirty="0"/>
              <a:t>Name Surname</a:t>
            </a:r>
          </a:p>
        </p:txBody>
      </p:sp>
      <p:cxnSp>
        <p:nvCxnSpPr>
          <p:cNvPr id="2" name="Straight Connector 1">
            <a:extLst>
              <a:ext uri="{FF2B5EF4-FFF2-40B4-BE49-F238E27FC236}">
                <a16:creationId xmlns:a16="http://schemas.microsoft.com/office/drawing/2014/main" id="{308BD924-87FF-9421-EC2C-C8F5A2AE7FD5}"/>
              </a:ext>
            </a:extLst>
          </p:cNvPr>
          <p:cNvCxnSpPr>
            <a:cxnSpLocks/>
          </p:cNvCxnSpPr>
          <p:nvPr userDrawn="1"/>
        </p:nvCxnSpPr>
        <p:spPr>
          <a:xfrm rot="10800000" flipH="1">
            <a:off x="550863" y="2970541"/>
            <a:ext cx="11090275" cy="0"/>
          </a:xfrm>
          <a:prstGeom prst="line">
            <a:avLst/>
          </a:prstGeom>
          <a:ln>
            <a:gradFill flip="none" rotWithShape="1">
              <a:gsLst>
                <a:gs pos="74000">
                  <a:schemeClr val="accent2"/>
                </a:gs>
                <a:gs pos="0">
                  <a:schemeClr val="accent2"/>
                </a:gs>
                <a:gs pos="34000">
                  <a:schemeClr val="accent1"/>
                </a:gs>
                <a:gs pos="9400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2A56CFE0-FB16-1FC4-FE50-0F01CA23485F}"/>
              </a:ext>
            </a:extLst>
          </p:cNvPr>
          <p:cNvCxnSpPr>
            <a:cxnSpLocks/>
          </p:cNvCxnSpPr>
          <p:nvPr userDrawn="1"/>
        </p:nvCxnSpPr>
        <p:spPr>
          <a:xfrm rot="10800000" flipH="1">
            <a:off x="550863" y="3842369"/>
            <a:ext cx="11090275" cy="0"/>
          </a:xfrm>
          <a:prstGeom prst="line">
            <a:avLst/>
          </a:prstGeom>
          <a:ln>
            <a:gradFill flip="none" rotWithShape="1">
              <a:gsLst>
                <a:gs pos="74000">
                  <a:schemeClr val="accent2"/>
                </a:gs>
                <a:gs pos="0">
                  <a:schemeClr val="accent2"/>
                </a:gs>
                <a:gs pos="34000">
                  <a:schemeClr val="accent1"/>
                </a:gs>
                <a:gs pos="9400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60407600-A6CB-C6C9-55C3-6782C79AC82D}"/>
              </a:ext>
            </a:extLst>
          </p:cNvPr>
          <p:cNvCxnSpPr>
            <a:cxnSpLocks/>
          </p:cNvCxnSpPr>
          <p:nvPr userDrawn="1"/>
        </p:nvCxnSpPr>
        <p:spPr>
          <a:xfrm rot="10800000" flipH="1">
            <a:off x="550863" y="4714197"/>
            <a:ext cx="11090275" cy="0"/>
          </a:xfrm>
          <a:prstGeom prst="line">
            <a:avLst/>
          </a:prstGeom>
          <a:ln>
            <a:gradFill flip="none" rotWithShape="1">
              <a:gsLst>
                <a:gs pos="74000">
                  <a:schemeClr val="accent2"/>
                </a:gs>
                <a:gs pos="0">
                  <a:schemeClr val="accent2"/>
                </a:gs>
                <a:gs pos="34000">
                  <a:schemeClr val="accent1"/>
                </a:gs>
                <a:gs pos="9400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201ACA7-56AC-BED4-76CE-92B64E8400BE}"/>
              </a:ext>
            </a:extLst>
          </p:cNvPr>
          <p:cNvCxnSpPr>
            <a:cxnSpLocks/>
          </p:cNvCxnSpPr>
          <p:nvPr userDrawn="1"/>
        </p:nvCxnSpPr>
        <p:spPr>
          <a:xfrm rot="10800000" flipH="1">
            <a:off x="550863" y="5586025"/>
            <a:ext cx="11090275" cy="0"/>
          </a:xfrm>
          <a:prstGeom prst="line">
            <a:avLst/>
          </a:prstGeom>
          <a:ln>
            <a:gradFill flip="none" rotWithShape="1">
              <a:gsLst>
                <a:gs pos="74000">
                  <a:schemeClr val="accent2"/>
                </a:gs>
                <a:gs pos="0">
                  <a:schemeClr val="accent2"/>
                </a:gs>
                <a:gs pos="34000">
                  <a:schemeClr val="accent1"/>
                </a:gs>
                <a:gs pos="9400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6900485"/>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and Content_Dark">
    <p:bg>
      <p:bgPr>
        <a:solidFill>
          <a:schemeClr val="bg1"/>
        </a:solidFill>
        <a:effectLst/>
      </p:bgPr>
    </p:bg>
    <p:spTree>
      <p:nvGrpSpPr>
        <p:cNvPr id="1" name=""/>
        <p:cNvGrpSpPr/>
        <p:nvPr/>
      </p:nvGrpSpPr>
      <p:grpSpPr>
        <a:xfrm>
          <a:off x="0" y="0"/>
          <a:ext cx="0" cy="0"/>
          <a:chOff x="0" y="0"/>
          <a:chExt cx="0" cy="0"/>
        </a:xfrm>
      </p:grpSpPr>
      <p:sp>
        <p:nvSpPr>
          <p:cNvPr id="15" name="Footer Placeholder 3">
            <a:extLst>
              <a:ext uri="{FF2B5EF4-FFF2-40B4-BE49-F238E27FC236}">
                <a16:creationId xmlns:a16="http://schemas.microsoft.com/office/drawing/2014/main" id="{A0A01DEC-87B7-0DCC-4F13-1658A3C5B2CB}"/>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tx1">
                    <a:lumMod val="65000"/>
                    <a:lumOff val="35000"/>
                  </a:schemeClr>
                </a:solidFill>
              </a:defRPr>
            </a:lvl1pPr>
          </a:lstStyle>
          <a:p>
            <a:r>
              <a:rPr lang="en-GB"/>
              <a:t>©2025 Crane NXT, Co.</a:t>
            </a:r>
            <a:endParaRPr lang="en-GB" dirty="0"/>
          </a:p>
        </p:txBody>
      </p:sp>
      <p:sp>
        <p:nvSpPr>
          <p:cNvPr id="16" name="Slide Number Placeholder 4">
            <a:extLst>
              <a:ext uri="{FF2B5EF4-FFF2-40B4-BE49-F238E27FC236}">
                <a16:creationId xmlns:a16="http://schemas.microsoft.com/office/drawing/2014/main" id="{49EBD131-0DA6-DDB8-7661-2B8E2CCEBC44}"/>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fld id="{8CAAB0B1-AB86-C64E-AC22-4A6EBADCB5CB}" type="slidenum">
              <a:rPr lang="en-GB" smtClean="0"/>
              <a:pPr/>
              <a:t>‹#›</a:t>
            </a:fld>
            <a:endParaRPr lang="en-GB" dirty="0"/>
          </a:p>
        </p:txBody>
      </p:sp>
      <p:grpSp>
        <p:nvGrpSpPr>
          <p:cNvPr id="7" name="Group 6">
            <a:extLst>
              <a:ext uri="{FF2B5EF4-FFF2-40B4-BE49-F238E27FC236}">
                <a16:creationId xmlns:a16="http://schemas.microsoft.com/office/drawing/2014/main" id="{0C4F9A18-5B5F-BA98-B8D4-9D9CB6D1A316}"/>
              </a:ext>
            </a:extLst>
          </p:cNvPr>
          <p:cNvGrpSpPr/>
          <p:nvPr userDrawn="1"/>
        </p:nvGrpSpPr>
        <p:grpSpPr>
          <a:xfrm>
            <a:off x="11323775" y="323919"/>
            <a:ext cx="547324" cy="365125"/>
            <a:chOff x="6568406" y="2718427"/>
            <a:chExt cx="5321064" cy="3549731"/>
          </a:xfrm>
          <a:solidFill>
            <a:schemeClr val="tx1"/>
          </a:solidFill>
        </p:grpSpPr>
        <p:sp>
          <p:nvSpPr>
            <p:cNvPr id="8" name="Freeform 7">
              <a:extLst>
                <a:ext uri="{FF2B5EF4-FFF2-40B4-BE49-F238E27FC236}">
                  <a16:creationId xmlns:a16="http://schemas.microsoft.com/office/drawing/2014/main" id="{43CD96EB-AF18-3214-B53C-D0858687455B}"/>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solidFill>
                  <a:schemeClr val="tx1"/>
                </a:solidFill>
              </a:endParaRPr>
            </a:p>
          </p:txBody>
        </p:sp>
        <p:sp>
          <p:nvSpPr>
            <p:cNvPr id="9" name="Freeform 8">
              <a:extLst>
                <a:ext uri="{FF2B5EF4-FFF2-40B4-BE49-F238E27FC236}">
                  <a16:creationId xmlns:a16="http://schemas.microsoft.com/office/drawing/2014/main" id="{2D52F2F0-7BCE-B785-8FB6-A5E3B6D63C99}"/>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solidFill>
                  <a:schemeClr val="tx1"/>
                </a:solidFill>
              </a:endParaRPr>
            </a:p>
          </p:txBody>
        </p:sp>
        <p:sp>
          <p:nvSpPr>
            <p:cNvPr id="10" name="Freeform 9">
              <a:extLst>
                <a:ext uri="{FF2B5EF4-FFF2-40B4-BE49-F238E27FC236}">
                  <a16:creationId xmlns:a16="http://schemas.microsoft.com/office/drawing/2014/main" id="{D00B2E8D-5D10-E77D-0E75-0335CAD6B7A2}"/>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26466555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Title and Content_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378A-0904-6D0E-A0E3-DA5198B8798F}"/>
              </a:ext>
            </a:extLst>
          </p:cNvPr>
          <p:cNvSpPr>
            <a:spLocks noGrp="1"/>
          </p:cNvSpPr>
          <p:nvPr>
            <p:ph type="title" hasCustomPrompt="1"/>
          </p:nvPr>
        </p:nvSpPr>
        <p:spPr>
          <a:xfrm>
            <a:off x="550863" y="1013760"/>
            <a:ext cx="10501449" cy="381727"/>
          </a:xfrm>
        </p:spPr>
        <p:txBody>
          <a:bodyPr/>
          <a:lstStyle>
            <a:lvl1pPr>
              <a:defRPr sz="1800" b="1">
                <a:solidFill>
                  <a:schemeClr val="accent1"/>
                </a:solidFill>
              </a:defRPr>
            </a:lvl1pPr>
          </a:lstStyle>
          <a:p>
            <a:pPr lvl="0"/>
            <a:r>
              <a:rPr lang="en-GB" dirty="0"/>
              <a:t>Click to add title</a:t>
            </a:r>
          </a:p>
        </p:txBody>
      </p:sp>
      <p:sp>
        <p:nvSpPr>
          <p:cNvPr id="4" name="Text Placeholder 13">
            <a:extLst>
              <a:ext uri="{FF2B5EF4-FFF2-40B4-BE49-F238E27FC236}">
                <a16:creationId xmlns:a16="http://schemas.microsoft.com/office/drawing/2014/main" id="{D587F03A-B60F-2675-BBDD-90788C46E565}"/>
              </a:ext>
            </a:extLst>
          </p:cNvPr>
          <p:cNvSpPr>
            <a:spLocks noGrp="1"/>
          </p:cNvSpPr>
          <p:nvPr>
            <p:ph type="body" sz="quarter" idx="10" hasCustomPrompt="1"/>
          </p:nvPr>
        </p:nvSpPr>
        <p:spPr>
          <a:xfrm>
            <a:off x="550863" y="512763"/>
            <a:ext cx="10501449" cy="381759"/>
          </a:xfrm>
        </p:spPr>
        <p:txBody>
          <a:bodyPr>
            <a:noAutofit/>
          </a:bodyPr>
          <a:lstStyle>
            <a:lvl1pPr marL="0" indent="0">
              <a:buNone/>
              <a:defRPr sz="2400">
                <a:solidFill>
                  <a:schemeClr val="tx1"/>
                </a:solidFill>
              </a:defRPr>
            </a:lvl1pPr>
          </a:lstStyle>
          <a:p>
            <a:pPr lvl="0"/>
            <a:r>
              <a:rPr lang="en-GB" dirty="0"/>
              <a:t>Click to add title</a:t>
            </a:r>
          </a:p>
        </p:txBody>
      </p:sp>
      <p:sp>
        <p:nvSpPr>
          <p:cNvPr id="15" name="Footer Placeholder 3">
            <a:extLst>
              <a:ext uri="{FF2B5EF4-FFF2-40B4-BE49-F238E27FC236}">
                <a16:creationId xmlns:a16="http://schemas.microsoft.com/office/drawing/2014/main" id="{A0A01DEC-87B7-0DCC-4F13-1658A3C5B2CB}"/>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tx1">
                    <a:lumMod val="65000"/>
                    <a:lumOff val="35000"/>
                  </a:schemeClr>
                </a:solidFill>
              </a:defRPr>
            </a:lvl1pPr>
          </a:lstStyle>
          <a:p>
            <a:r>
              <a:rPr lang="en-GB"/>
              <a:t>©2025 Crane NXT, Co.</a:t>
            </a:r>
            <a:endParaRPr lang="en-GB" dirty="0"/>
          </a:p>
        </p:txBody>
      </p:sp>
      <p:sp>
        <p:nvSpPr>
          <p:cNvPr id="16" name="Slide Number Placeholder 4">
            <a:extLst>
              <a:ext uri="{FF2B5EF4-FFF2-40B4-BE49-F238E27FC236}">
                <a16:creationId xmlns:a16="http://schemas.microsoft.com/office/drawing/2014/main" id="{49EBD131-0DA6-DDB8-7661-2B8E2CCEBC44}"/>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fld id="{8CAAB0B1-AB86-C64E-AC22-4A6EBADCB5CB}" type="slidenum">
              <a:rPr lang="en-GB" smtClean="0"/>
              <a:pPr/>
              <a:t>‹#›</a:t>
            </a:fld>
            <a:endParaRPr lang="en-GB" dirty="0"/>
          </a:p>
        </p:txBody>
      </p:sp>
      <p:sp>
        <p:nvSpPr>
          <p:cNvPr id="18" name="Text Placeholder 8">
            <a:extLst>
              <a:ext uri="{FF2B5EF4-FFF2-40B4-BE49-F238E27FC236}">
                <a16:creationId xmlns:a16="http://schemas.microsoft.com/office/drawing/2014/main" id="{CD3C4479-3FA8-425A-7AAA-6234E7FC8A62}"/>
              </a:ext>
            </a:extLst>
          </p:cNvPr>
          <p:cNvSpPr>
            <a:spLocks noGrp="1"/>
          </p:cNvSpPr>
          <p:nvPr>
            <p:ph type="body" sz="quarter" idx="12" hasCustomPrompt="1"/>
          </p:nvPr>
        </p:nvSpPr>
        <p:spPr>
          <a:xfrm>
            <a:off x="565151" y="2455101"/>
            <a:ext cx="11073571" cy="3591001"/>
          </a:xfrm>
        </p:spPr>
        <p:txBody>
          <a:bodyPr>
            <a:noAutofit/>
          </a:bodyPr>
          <a:lstStyle>
            <a:lvl1pPr>
              <a:defRPr sz="1800">
                <a:solidFill>
                  <a:schemeClr val="tx1"/>
                </a:solidFill>
              </a:defRPr>
            </a:lvl1pPr>
          </a:lstStyle>
          <a:p>
            <a:pPr lvl="0"/>
            <a:r>
              <a:rPr lang="en-GB" dirty="0"/>
              <a:t>Click to edit body text</a:t>
            </a:r>
          </a:p>
        </p:txBody>
      </p:sp>
      <p:sp>
        <p:nvSpPr>
          <p:cNvPr id="19" name="Text Placeholder 8">
            <a:extLst>
              <a:ext uri="{FF2B5EF4-FFF2-40B4-BE49-F238E27FC236}">
                <a16:creationId xmlns:a16="http://schemas.microsoft.com/office/drawing/2014/main" id="{9B47E5D7-962B-6635-488A-6E1E3685349A}"/>
              </a:ext>
            </a:extLst>
          </p:cNvPr>
          <p:cNvSpPr>
            <a:spLocks noGrp="1"/>
          </p:cNvSpPr>
          <p:nvPr>
            <p:ph type="body" sz="quarter" idx="14" hasCustomPrompt="1"/>
          </p:nvPr>
        </p:nvSpPr>
        <p:spPr>
          <a:xfrm>
            <a:off x="565151" y="2060848"/>
            <a:ext cx="11073571" cy="264909"/>
          </a:xfrm>
        </p:spPr>
        <p:txBody>
          <a:bodyPr>
            <a:noAutofit/>
          </a:bodyPr>
          <a:lstStyle>
            <a:lvl1pPr marL="0" indent="0">
              <a:buNone/>
              <a:defRPr sz="1800" b="1">
                <a:solidFill>
                  <a:schemeClr val="accent1"/>
                </a:solidFill>
              </a:defRPr>
            </a:lvl1pPr>
          </a:lstStyle>
          <a:p>
            <a:pPr lvl="0"/>
            <a:r>
              <a:rPr lang="en-GB" dirty="0"/>
              <a:t>This is the subhead style</a:t>
            </a:r>
          </a:p>
        </p:txBody>
      </p:sp>
      <p:grpSp>
        <p:nvGrpSpPr>
          <p:cNvPr id="7" name="Group 6">
            <a:extLst>
              <a:ext uri="{FF2B5EF4-FFF2-40B4-BE49-F238E27FC236}">
                <a16:creationId xmlns:a16="http://schemas.microsoft.com/office/drawing/2014/main" id="{0C4F9A18-5B5F-BA98-B8D4-9D9CB6D1A316}"/>
              </a:ext>
            </a:extLst>
          </p:cNvPr>
          <p:cNvGrpSpPr/>
          <p:nvPr userDrawn="1"/>
        </p:nvGrpSpPr>
        <p:grpSpPr>
          <a:xfrm>
            <a:off x="11323775" y="323919"/>
            <a:ext cx="547324" cy="365125"/>
            <a:chOff x="6568406" y="2718427"/>
            <a:chExt cx="5321064" cy="3549731"/>
          </a:xfrm>
          <a:solidFill>
            <a:schemeClr val="tx1"/>
          </a:solidFill>
        </p:grpSpPr>
        <p:sp>
          <p:nvSpPr>
            <p:cNvPr id="8" name="Freeform 7">
              <a:extLst>
                <a:ext uri="{FF2B5EF4-FFF2-40B4-BE49-F238E27FC236}">
                  <a16:creationId xmlns:a16="http://schemas.microsoft.com/office/drawing/2014/main" id="{43CD96EB-AF18-3214-B53C-D0858687455B}"/>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solidFill>
                  <a:schemeClr val="tx1"/>
                </a:solidFill>
              </a:endParaRPr>
            </a:p>
          </p:txBody>
        </p:sp>
        <p:sp>
          <p:nvSpPr>
            <p:cNvPr id="9" name="Freeform 8">
              <a:extLst>
                <a:ext uri="{FF2B5EF4-FFF2-40B4-BE49-F238E27FC236}">
                  <a16:creationId xmlns:a16="http://schemas.microsoft.com/office/drawing/2014/main" id="{2D52F2F0-7BCE-B785-8FB6-A5E3B6D63C99}"/>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solidFill>
                  <a:schemeClr val="tx1"/>
                </a:solidFill>
              </a:endParaRPr>
            </a:p>
          </p:txBody>
        </p:sp>
        <p:sp>
          <p:nvSpPr>
            <p:cNvPr id="10" name="Freeform 9">
              <a:extLst>
                <a:ext uri="{FF2B5EF4-FFF2-40B4-BE49-F238E27FC236}">
                  <a16:creationId xmlns:a16="http://schemas.microsoft.com/office/drawing/2014/main" id="{D00B2E8D-5D10-E77D-0E75-0335CAD6B7A2}"/>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22944416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Title and Content_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378A-0904-6D0E-A0E3-DA5198B8798F}"/>
              </a:ext>
            </a:extLst>
          </p:cNvPr>
          <p:cNvSpPr>
            <a:spLocks noGrp="1"/>
          </p:cNvSpPr>
          <p:nvPr>
            <p:ph type="title" hasCustomPrompt="1"/>
          </p:nvPr>
        </p:nvSpPr>
        <p:spPr>
          <a:xfrm>
            <a:off x="550864" y="1013760"/>
            <a:ext cx="10040932" cy="381727"/>
          </a:xfrm>
        </p:spPr>
        <p:txBody>
          <a:bodyPr/>
          <a:lstStyle>
            <a:lvl1pPr>
              <a:defRPr sz="1800" b="1">
                <a:solidFill>
                  <a:schemeClr val="accent1"/>
                </a:solidFill>
              </a:defRPr>
            </a:lvl1pPr>
          </a:lstStyle>
          <a:p>
            <a:pPr lvl="0"/>
            <a:r>
              <a:rPr lang="en-GB" dirty="0"/>
              <a:t>Click to add title</a:t>
            </a:r>
          </a:p>
        </p:txBody>
      </p:sp>
      <p:sp>
        <p:nvSpPr>
          <p:cNvPr id="4" name="Text Placeholder 13">
            <a:extLst>
              <a:ext uri="{FF2B5EF4-FFF2-40B4-BE49-F238E27FC236}">
                <a16:creationId xmlns:a16="http://schemas.microsoft.com/office/drawing/2014/main" id="{D587F03A-B60F-2675-BBDD-90788C46E565}"/>
              </a:ext>
            </a:extLst>
          </p:cNvPr>
          <p:cNvSpPr>
            <a:spLocks noGrp="1"/>
          </p:cNvSpPr>
          <p:nvPr>
            <p:ph type="body" sz="quarter" idx="10" hasCustomPrompt="1"/>
          </p:nvPr>
        </p:nvSpPr>
        <p:spPr>
          <a:xfrm>
            <a:off x="550864" y="512763"/>
            <a:ext cx="10040932" cy="381759"/>
          </a:xfrm>
        </p:spPr>
        <p:txBody>
          <a:bodyPr>
            <a:noAutofit/>
          </a:bodyPr>
          <a:lstStyle>
            <a:lvl1pPr marL="0" indent="0">
              <a:buNone/>
              <a:defRPr sz="2400">
                <a:solidFill>
                  <a:schemeClr val="tx1"/>
                </a:solidFill>
              </a:defRPr>
            </a:lvl1pPr>
          </a:lstStyle>
          <a:p>
            <a:pPr lvl="0"/>
            <a:r>
              <a:rPr lang="en-GB" dirty="0"/>
              <a:t>Click to add title</a:t>
            </a:r>
          </a:p>
        </p:txBody>
      </p:sp>
      <p:sp>
        <p:nvSpPr>
          <p:cNvPr id="15" name="Footer Placeholder 3">
            <a:extLst>
              <a:ext uri="{FF2B5EF4-FFF2-40B4-BE49-F238E27FC236}">
                <a16:creationId xmlns:a16="http://schemas.microsoft.com/office/drawing/2014/main" id="{A0A01DEC-87B7-0DCC-4F13-1658A3C5B2CB}"/>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tx1">
                    <a:lumMod val="65000"/>
                    <a:lumOff val="35000"/>
                  </a:schemeClr>
                </a:solidFill>
              </a:defRPr>
            </a:lvl1pPr>
          </a:lstStyle>
          <a:p>
            <a:r>
              <a:rPr lang="en-GB"/>
              <a:t>©2025 Crane NXT, Co.</a:t>
            </a:r>
            <a:endParaRPr lang="en-GB" dirty="0"/>
          </a:p>
        </p:txBody>
      </p:sp>
      <p:sp>
        <p:nvSpPr>
          <p:cNvPr id="16" name="Slide Number Placeholder 4">
            <a:extLst>
              <a:ext uri="{FF2B5EF4-FFF2-40B4-BE49-F238E27FC236}">
                <a16:creationId xmlns:a16="http://schemas.microsoft.com/office/drawing/2014/main" id="{49EBD131-0DA6-DDB8-7661-2B8E2CCEBC44}"/>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fld id="{8CAAB0B1-AB86-C64E-AC22-4A6EBADCB5CB}" type="slidenum">
              <a:rPr lang="en-GB" smtClean="0"/>
              <a:pPr/>
              <a:t>‹#›</a:t>
            </a:fld>
            <a:endParaRPr lang="en-GB" dirty="0"/>
          </a:p>
        </p:txBody>
      </p:sp>
      <p:sp>
        <p:nvSpPr>
          <p:cNvPr id="18" name="Text Placeholder 8">
            <a:extLst>
              <a:ext uri="{FF2B5EF4-FFF2-40B4-BE49-F238E27FC236}">
                <a16:creationId xmlns:a16="http://schemas.microsoft.com/office/drawing/2014/main" id="{CD3C4479-3FA8-425A-7AAA-6234E7FC8A62}"/>
              </a:ext>
            </a:extLst>
          </p:cNvPr>
          <p:cNvSpPr>
            <a:spLocks noGrp="1"/>
          </p:cNvSpPr>
          <p:nvPr>
            <p:ph type="body" sz="quarter" idx="12" hasCustomPrompt="1"/>
          </p:nvPr>
        </p:nvSpPr>
        <p:spPr>
          <a:xfrm>
            <a:off x="565151" y="2455101"/>
            <a:ext cx="5358571" cy="3591001"/>
          </a:xfrm>
        </p:spPr>
        <p:txBody>
          <a:bodyPr>
            <a:noAutofit/>
          </a:bodyPr>
          <a:lstStyle>
            <a:lvl1pPr>
              <a:defRPr sz="1800">
                <a:solidFill>
                  <a:schemeClr val="tx1"/>
                </a:solidFill>
              </a:defRPr>
            </a:lvl1pPr>
          </a:lstStyle>
          <a:p>
            <a:pPr lvl="0"/>
            <a:r>
              <a:rPr lang="en-GB" dirty="0"/>
              <a:t>Click to edit body text</a:t>
            </a:r>
          </a:p>
        </p:txBody>
      </p:sp>
      <p:sp>
        <p:nvSpPr>
          <p:cNvPr id="19" name="Text Placeholder 8">
            <a:extLst>
              <a:ext uri="{FF2B5EF4-FFF2-40B4-BE49-F238E27FC236}">
                <a16:creationId xmlns:a16="http://schemas.microsoft.com/office/drawing/2014/main" id="{9B47E5D7-962B-6635-488A-6E1E3685349A}"/>
              </a:ext>
            </a:extLst>
          </p:cNvPr>
          <p:cNvSpPr>
            <a:spLocks noGrp="1"/>
          </p:cNvSpPr>
          <p:nvPr>
            <p:ph type="body" sz="quarter" idx="14" hasCustomPrompt="1"/>
          </p:nvPr>
        </p:nvSpPr>
        <p:spPr>
          <a:xfrm>
            <a:off x="565151" y="2060848"/>
            <a:ext cx="5358571" cy="264909"/>
          </a:xfrm>
        </p:spPr>
        <p:txBody>
          <a:bodyPr>
            <a:noAutofit/>
          </a:bodyPr>
          <a:lstStyle>
            <a:lvl1pPr marL="0" indent="0">
              <a:buNone/>
              <a:defRPr sz="1800" b="1">
                <a:solidFill>
                  <a:schemeClr val="accent1"/>
                </a:solidFill>
              </a:defRPr>
            </a:lvl1pPr>
          </a:lstStyle>
          <a:p>
            <a:pPr lvl="0"/>
            <a:r>
              <a:rPr lang="en-GB" dirty="0"/>
              <a:t>This is the subhead style</a:t>
            </a:r>
          </a:p>
        </p:txBody>
      </p:sp>
      <p:sp>
        <p:nvSpPr>
          <p:cNvPr id="3" name="Text Placeholder 8">
            <a:extLst>
              <a:ext uri="{FF2B5EF4-FFF2-40B4-BE49-F238E27FC236}">
                <a16:creationId xmlns:a16="http://schemas.microsoft.com/office/drawing/2014/main" id="{D0AE3ABA-9F51-2EAC-1773-D353FFF2118F}"/>
              </a:ext>
            </a:extLst>
          </p:cNvPr>
          <p:cNvSpPr>
            <a:spLocks noGrp="1"/>
          </p:cNvSpPr>
          <p:nvPr>
            <p:ph type="body" sz="quarter" idx="15" hasCustomPrompt="1"/>
          </p:nvPr>
        </p:nvSpPr>
        <p:spPr>
          <a:xfrm>
            <a:off x="6280151" y="2455101"/>
            <a:ext cx="5358571" cy="3591001"/>
          </a:xfrm>
        </p:spPr>
        <p:txBody>
          <a:bodyPr>
            <a:noAutofit/>
          </a:bodyPr>
          <a:lstStyle>
            <a:lvl1pPr>
              <a:defRPr sz="1800">
                <a:solidFill>
                  <a:schemeClr val="tx1"/>
                </a:solidFill>
              </a:defRPr>
            </a:lvl1pPr>
          </a:lstStyle>
          <a:p>
            <a:pPr lvl="0"/>
            <a:r>
              <a:rPr lang="en-GB" dirty="0"/>
              <a:t>Click to edit body text</a:t>
            </a:r>
          </a:p>
        </p:txBody>
      </p:sp>
      <p:sp>
        <p:nvSpPr>
          <p:cNvPr id="5" name="Text Placeholder 8">
            <a:extLst>
              <a:ext uri="{FF2B5EF4-FFF2-40B4-BE49-F238E27FC236}">
                <a16:creationId xmlns:a16="http://schemas.microsoft.com/office/drawing/2014/main" id="{71E647CE-D05E-23B4-5B10-DA05260CA709}"/>
              </a:ext>
            </a:extLst>
          </p:cNvPr>
          <p:cNvSpPr>
            <a:spLocks noGrp="1"/>
          </p:cNvSpPr>
          <p:nvPr>
            <p:ph type="body" sz="quarter" idx="16" hasCustomPrompt="1"/>
          </p:nvPr>
        </p:nvSpPr>
        <p:spPr>
          <a:xfrm>
            <a:off x="6280151" y="2060848"/>
            <a:ext cx="5358571" cy="264909"/>
          </a:xfrm>
        </p:spPr>
        <p:txBody>
          <a:bodyPr>
            <a:noAutofit/>
          </a:bodyPr>
          <a:lstStyle>
            <a:lvl1pPr marL="0" indent="0">
              <a:buNone/>
              <a:defRPr sz="1800" b="1">
                <a:solidFill>
                  <a:schemeClr val="accent1"/>
                </a:solidFill>
              </a:defRPr>
            </a:lvl1pPr>
          </a:lstStyle>
          <a:p>
            <a:pPr lvl="0"/>
            <a:r>
              <a:rPr lang="en-GB" dirty="0"/>
              <a:t>This is the subhead style</a:t>
            </a:r>
          </a:p>
        </p:txBody>
      </p:sp>
      <p:cxnSp>
        <p:nvCxnSpPr>
          <p:cNvPr id="6" name="Straight Connector 5">
            <a:extLst>
              <a:ext uri="{FF2B5EF4-FFF2-40B4-BE49-F238E27FC236}">
                <a16:creationId xmlns:a16="http://schemas.microsoft.com/office/drawing/2014/main" id="{19F4A7AC-F0C2-61B4-7DCD-115D8EFCB80A}"/>
              </a:ext>
            </a:extLst>
          </p:cNvPr>
          <p:cNvCxnSpPr>
            <a:cxnSpLocks/>
          </p:cNvCxnSpPr>
          <p:nvPr userDrawn="1"/>
        </p:nvCxnSpPr>
        <p:spPr>
          <a:xfrm>
            <a:off x="6096000" y="2024063"/>
            <a:ext cx="0" cy="3997325"/>
          </a:xfrm>
          <a:prstGeom prst="line">
            <a:avLst/>
          </a:prstGeom>
          <a:ln>
            <a:gradFill>
              <a:gsLst>
                <a:gs pos="0">
                  <a:schemeClr val="bg1"/>
                </a:gs>
                <a:gs pos="78000">
                  <a:schemeClr val="accent2"/>
                </a:gs>
                <a:gs pos="27000">
                  <a:schemeClr val="accent2"/>
                </a:gs>
                <a:gs pos="50000">
                  <a:schemeClr val="accent1"/>
                </a:gs>
                <a:gs pos="100000">
                  <a:schemeClr val="bg1"/>
                </a:gs>
              </a:gsLst>
              <a:lin ang="5400000" scaled="1"/>
            </a:gradFill>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0C4F9A18-5B5F-BA98-B8D4-9D9CB6D1A316}"/>
              </a:ext>
            </a:extLst>
          </p:cNvPr>
          <p:cNvGrpSpPr/>
          <p:nvPr userDrawn="1"/>
        </p:nvGrpSpPr>
        <p:grpSpPr>
          <a:xfrm>
            <a:off x="11323775" y="323919"/>
            <a:ext cx="547324" cy="365125"/>
            <a:chOff x="6568406" y="2718427"/>
            <a:chExt cx="5321064" cy="3549731"/>
          </a:xfrm>
          <a:solidFill>
            <a:schemeClr val="tx1"/>
          </a:solidFill>
        </p:grpSpPr>
        <p:sp>
          <p:nvSpPr>
            <p:cNvPr id="8" name="Freeform 7">
              <a:extLst>
                <a:ext uri="{FF2B5EF4-FFF2-40B4-BE49-F238E27FC236}">
                  <a16:creationId xmlns:a16="http://schemas.microsoft.com/office/drawing/2014/main" id="{43CD96EB-AF18-3214-B53C-D0858687455B}"/>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solidFill>
                  <a:schemeClr val="tx1"/>
                </a:solidFill>
              </a:endParaRPr>
            </a:p>
          </p:txBody>
        </p:sp>
        <p:sp>
          <p:nvSpPr>
            <p:cNvPr id="9" name="Freeform 8">
              <a:extLst>
                <a:ext uri="{FF2B5EF4-FFF2-40B4-BE49-F238E27FC236}">
                  <a16:creationId xmlns:a16="http://schemas.microsoft.com/office/drawing/2014/main" id="{2D52F2F0-7BCE-B785-8FB6-A5E3B6D63C99}"/>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solidFill>
                  <a:schemeClr val="tx1"/>
                </a:solidFill>
              </a:endParaRPr>
            </a:p>
          </p:txBody>
        </p:sp>
        <p:sp>
          <p:nvSpPr>
            <p:cNvPr id="10" name="Freeform 9">
              <a:extLst>
                <a:ext uri="{FF2B5EF4-FFF2-40B4-BE49-F238E27FC236}">
                  <a16:creationId xmlns:a16="http://schemas.microsoft.com/office/drawing/2014/main" id="{D00B2E8D-5D10-E77D-0E75-0335CAD6B7A2}"/>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40997997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and Content_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378A-0904-6D0E-A0E3-DA5198B8798F}"/>
              </a:ext>
            </a:extLst>
          </p:cNvPr>
          <p:cNvSpPr>
            <a:spLocks noGrp="1"/>
          </p:cNvSpPr>
          <p:nvPr>
            <p:ph type="title" hasCustomPrompt="1"/>
          </p:nvPr>
        </p:nvSpPr>
        <p:spPr>
          <a:xfrm>
            <a:off x="550864" y="1013760"/>
            <a:ext cx="10216984" cy="381727"/>
          </a:xfrm>
        </p:spPr>
        <p:txBody>
          <a:bodyPr/>
          <a:lstStyle>
            <a:lvl1pPr>
              <a:defRPr sz="1800" b="1">
                <a:solidFill>
                  <a:schemeClr val="accent1"/>
                </a:solidFill>
              </a:defRPr>
            </a:lvl1pPr>
          </a:lstStyle>
          <a:p>
            <a:pPr lvl="0"/>
            <a:r>
              <a:rPr lang="en-GB" dirty="0"/>
              <a:t>Click to add title</a:t>
            </a:r>
          </a:p>
        </p:txBody>
      </p:sp>
      <p:sp>
        <p:nvSpPr>
          <p:cNvPr id="4" name="Text Placeholder 13">
            <a:extLst>
              <a:ext uri="{FF2B5EF4-FFF2-40B4-BE49-F238E27FC236}">
                <a16:creationId xmlns:a16="http://schemas.microsoft.com/office/drawing/2014/main" id="{D587F03A-B60F-2675-BBDD-90788C46E565}"/>
              </a:ext>
            </a:extLst>
          </p:cNvPr>
          <p:cNvSpPr>
            <a:spLocks noGrp="1"/>
          </p:cNvSpPr>
          <p:nvPr>
            <p:ph type="body" sz="quarter" idx="10" hasCustomPrompt="1"/>
          </p:nvPr>
        </p:nvSpPr>
        <p:spPr>
          <a:xfrm>
            <a:off x="550864" y="512763"/>
            <a:ext cx="10216984" cy="381759"/>
          </a:xfrm>
        </p:spPr>
        <p:txBody>
          <a:bodyPr>
            <a:noAutofit/>
          </a:bodyPr>
          <a:lstStyle>
            <a:lvl1pPr marL="0" indent="0">
              <a:buNone/>
              <a:defRPr sz="2400">
                <a:solidFill>
                  <a:schemeClr val="tx1"/>
                </a:solidFill>
              </a:defRPr>
            </a:lvl1pPr>
          </a:lstStyle>
          <a:p>
            <a:pPr lvl="0"/>
            <a:r>
              <a:rPr lang="en-GB" dirty="0"/>
              <a:t>Click to add title</a:t>
            </a:r>
          </a:p>
        </p:txBody>
      </p:sp>
      <p:sp>
        <p:nvSpPr>
          <p:cNvPr id="15" name="Footer Placeholder 3">
            <a:extLst>
              <a:ext uri="{FF2B5EF4-FFF2-40B4-BE49-F238E27FC236}">
                <a16:creationId xmlns:a16="http://schemas.microsoft.com/office/drawing/2014/main" id="{A0A01DEC-87B7-0DCC-4F13-1658A3C5B2CB}"/>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tx1">
                    <a:lumMod val="65000"/>
                    <a:lumOff val="35000"/>
                  </a:schemeClr>
                </a:solidFill>
              </a:defRPr>
            </a:lvl1pPr>
          </a:lstStyle>
          <a:p>
            <a:r>
              <a:rPr lang="en-GB"/>
              <a:t>©2025 Crane NXT, Co.</a:t>
            </a:r>
            <a:endParaRPr lang="en-GB" dirty="0"/>
          </a:p>
        </p:txBody>
      </p:sp>
      <p:sp>
        <p:nvSpPr>
          <p:cNvPr id="16" name="Slide Number Placeholder 4">
            <a:extLst>
              <a:ext uri="{FF2B5EF4-FFF2-40B4-BE49-F238E27FC236}">
                <a16:creationId xmlns:a16="http://schemas.microsoft.com/office/drawing/2014/main" id="{49EBD131-0DA6-DDB8-7661-2B8E2CCEBC44}"/>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fld id="{8CAAB0B1-AB86-C64E-AC22-4A6EBADCB5CB}" type="slidenum">
              <a:rPr lang="en-GB" smtClean="0"/>
              <a:pPr/>
              <a:t>‹#›</a:t>
            </a:fld>
            <a:endParaRPr lang="en-GB" dirty="0"/>
          </a:p>
        </p:txBody>
      </p:sp>
      <p:sp>
        <p:nvSpPr>
          <p:cNvPr id="18" name="Text Placeholder 8">
            <a:extLst>
              <a:ext uri="{FF2B5EF4-FFF2-40B4-BE49-F238E27FC236}">
                <a16:creationId xmlns:a16="http://schemas.microsoft.com/office/drawing/2014/main" id="{CD3C4479-3FA8-425A-7AAA-6234E7FC8A62}"/>
              </a:ext>
            </a:extLst>
          </p:cNvPr>
          <p:cNvSpPr>
            <a:spLocks noGrp="1"/>
          </p:cNvSpPr>
          <p:nvPr>
            <p:ph type="body" sz="quarter" idx="12" hasCustomPrompt="1"/>
          </p:nvPr>
        </p:nvSpPr>
        <p:spPr>
          <a:xfrm>
            <a:off x="565151" y="2455101"/>
            <a:ext cx="5358571" cy="3591001"/>
          </a:xfrm>
        </p:spPr>
        <p:txBody>
          <a:bodyPr>
            <a:noAutofit/>
          </a:bodyPr>
          <a:lstStyle>
            <a:lvl1pPr>
              <a:defRPr sz="1800">
                <a:solidFill>
                  <a:schemeClr val="tx1"/>
                </a:solidFill>
              </a:defRPr>
            </a:lvl1pPr>
          </a:lstStyle>
          <a:p>
            <a:pPr lvl="0"/>
            <a:r>
              <a:rPr lang="en-GB" dirty="0"/>
              <a:t>Click to edit body text</a:t>
            </a:r>
          </a:p>
        </p:txBody>
      </p:sp>
      <p:sp>
        <p:nvSpPr>
          <p:cNvPr id="19" name="Text Placeholder 8">
            <a:extLst>
              <a:ext uri="{FF2B5EF4-FFF2-40B4-BE49-F238E27FC236}">
                <a16:creationId xmlns:a16="http://schemas.microsoft.com/office/drawing/2014/main" id="{9B47E5D7-962B-6635-488A-6E1E3685349A}"/>
              </a:ext>
            </a:extLst>
          </p:cNvPr>
          <p:cNvSpPr>
            <a:spLocks noGrp="1"/>
          </p:cNvSpPr>
          <p:nvPr>
            <p:ph type="body" sz="quarter" idx="14" hasCustomPrompt="1"/>
          </p:nvPr>
        </p:nvSpPr>
        <p:spPr>
          <a:xfrm>
            <a:off x="565151" y="2060848"/>
            <a:ext cx="5358571" cy="264909"/>
          </a:xfrm>
        </p:spPr>
        <p:txBody>
          <a:bodyPr>
            <a:noAutofit/>
          </a:bodyPr>
          <a:lstStyle>
            <a:lvl1pPr marL="0" indent="0">
              <a:buNone/>
              <a:defRPr sz="1800" b="1">
                <a:solidFill>
                  <a:schemeClr val="accent1"/>
                </a:solidFill>
              </a:defRPr>
            </a:lvl1pPr>
          </a:lstStyle>
          <a:p>
            <a:pPr lvl="0"/>
            <a:r>
              <a:rPr lang="en-GB" dirty="0"/>
              <a:t>This is the subhead style</a:t>
            </a:r>
          </a:p>
        </p:txBody>
      </p:sp>
      <p:sp>
        <p:nvSpPr>
          <p:cNvPr id="3" name="Text Placeholder 8">
            <a:extLst>
              <a:ext uri="{FF2B5EF4-FFF2-40B4-BE49-F238E27FC236}">
                <a16:creationId xmlns:a16="http://schemas.microsoft.com/office/drawing/2014/main" id="{D0AE3ABA-9F51-2EAC-1773-D353FFF2118F}"/>
              </a:ext>
            </a:extLst>
          </p:cNvPr>
          <p:cNvSpPr>
            <a:spLocks noGrp="1"/>
          </p:cNvSpPr>
          <p:nvPr>
            <p:ph type="body" sz="quarter" idx="15" hasCustomPrompt="1"/>
          </p:nvPr>
        </p:nvSpPr>
        <p:spPr>
          <a:xfrm>
            <a:off x="6280151" y="2455101"/>
            <a:ext cx="5358571" cy="3591001"/>
          </a:xfrm>
        </p:spPr>
        <p:txBody>
          <a:bodyPr>
            <a:noAutofit/>
          </a:bodyPr>
          <a:lstStyle>
            <a:lvl1pPr>
              <a:defRPr sz="1800">
                <a:solidFill>
                  <a:schemeClr val="tx1"/>
                </a:solidFill>
              </a:defRPr>
            </a:lvl1pPr>
          </a:lstStyle>
          <a:p>
            <a:pPr lvl="0"/>
            <a:r>
              <a:rPr lang="en-GB" dirty="0"/>
              <a:t>Click to edit body text</a:t>
            </a:r>
          </a:p>
        </p:txBody>
      </p:sp>
      <p:sp>
        <p:nvSpPr>
          <p:cNvPr id="5" name="Text Placeholder 8">
            <a:extLst>
              <a:ext uri="{FF2B5EF4-FFF2-40B4-BE49-F238E27FC236}">
                <a16:creationId xmlns:a16="http://schemas.microsoft.com/office/drawing/2014/main" id="{71E647CE-D05E-23B4-5B10-DA05260CA709}"/>
              </a:ext>
            </a:extLst>
          </p:cNvPr>
          <p:cNvSpPr>
            <a:spLocks noGrp="1"/>
          </p:cNvSpPr>
          <p:nvPr>
            <p:ph type="body" sz="quarter" idx="16" hasCustomPrompt="1"/>
          </p:nvPr>
        </p:nvSpPr>
        <p:spPr>
          <a:xfrm>
            <a:off x="6280151" y="2060848"/>
            <a:ext cx="5358571" cy="264909"/>
          </a:xfrm>
        </p:spPr>
        <p:txBody>
          <a:bodyPr>
            <a:noAutofit/>
          </a:bodyPr>
          <a:lstStyle>
            <a:lvl1pPr marL="0" indent="0">
              <a:buNone/>
              <a:defRPr sz="1800" b="1">
                <a:solidFill>
                  <a:schemeClr val="accent1"/>
                </a:solidFill>
              </a:defRPr>
            </a:lvl1pPr>
          </a:lstStyle>
          <a:p>
            <a:pPr lvl="0"/>
            <a:r>
              <a:rPr lang="en-GB" dirty="0"/>
              <a:t>This is the subhead style</a:t>
            </a:r>
          </a:p>
        </p:txBody>
      </p:sp>
      <p:grpSp>
        <p:nvGrpSpPr>
          <p:cNvPr id="6" name="Group 5">
            <a:extLst>
              <a:ext uri="{FF2B5EF4-FFF2-40B4-BE49-F238E27FC236}">
                <a16:creationId xmlns:a16="http://schemas.microsoft.com/office/drawing/2014/main" id="{71C1B53E-6ACB-8655-85F2-B05E421B4F5C}"/>
              </a:ext>
            </a:extLst>
          </p:cNvPr>
          <p:cNvGrpSpPr/>
          <p:nvPr userDrawn="1"/>
        </p:nvGrpSpPr>
        <p:grpSpPr>
          <a:xfrm>
            <a:off x="11323775" y="323919"/>
            <a:ext cx="547324" cy="365125"/>
            <a:chOff x="6568406" y="2718427"/>
            <a:chExt cx="5321064" cy="3549731"/>
          </a:xfrm>
          <a:solidFill>
            <a:schemeClr val="tx1"/>
          </a:solidFill>
        </p:grpSpPr>
        <p:sp>
          <p:nvSpPr>
            <p:cNvPr id="7" name="Freeform 6">
              <a:extLst>
                <a:ext uri="{FF2B5EF4-FFF2-40B4-BE49-F238E27FC236}">
                  <a16:creationId xmlns:a16="http://schemas.microsoft.com/office/drawing/2014/main" id="{5BF50CFA-3B73-B534-CDE9-FE85E6C575C6}"/>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solidFill>
                  <a:schemeClr val="tx1"/>
                </a:solidFill>
              </a:endParaRPr>
            </a:p>
          </p:txBody>
        </p:sp>
        <p:sp>
          <p:nvSpPr>
            <p:cNvPr id="8" name="Freeform 7">
              <a:extLst>
                <a:ext uri="{FF2B5EF4-FFF2-40B4-BE49-F238E27FC236}">
                  <a16:creationId xmlns:a16="http://schemas.microsoft.com/office/drawing/2014/main" id="{3169AB6D-C07F-16C3-DE98-F7E90807D794}"/>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solidFill>
                  <a:schemeClr val="tx1"/>
                </a:solidFill>
              </a:endParaRPr>
            </a:p>
          </p:txBody>
        </p:sp>
        <p:sp>
          <p:nvSpPr>
            <p:cNvPr id="9" name="Freeform 8">
              <a:extLst>
                <a:ext uri="{FF2B5EF4-FFF2-40B4-BE49-F238E27FC236}">
                  <a16:creationId xmlns:a16="http://schemas.microsoft.com/office/drawing/2014/main" id="{F055F85A-2210-837C-0C22-7A89EF041E1C}"/>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26941869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nd Content 2_Dark">
    <p:bg>
      <p:bgPr>
        <a:solidFill>
          <a:schemeClr val="bg1"/>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DEF3AC42-13DC-5E33-EB9B-B0EDBC21DBE4}"/>
              </a:ext>
            </a:extLst>
          </p:cNvPr>
          <p:cNvSpPr>
            <a:spLocks noGrp="1"/>
          </p:cNvSpPr>
          <p:nvPr>
            <p:ph type="body" sz="quarter" idx="12" hasCustomPrompt="1"/>
          </p:nvPr>
        </p:nvSpPr>
        <p:spPr>
          <a:xfrm>
            <a:off x="565152" y="2455101"/>
            <a:ext cx="3539710" cy="3591001"/>
          </a:xfrm>
        </p:spPr>
        <p:txBody>
          <a:bodyPr>
            <a:noAutofit/>
          </a:bodyPr>
          <a:lstStyle>
            <a:lvl1pPr>
              <a:defRPr sz="1800">
                <a:solidFill>
                  <a:schemeClr val="tx1"/>
                </a:solidFill>
              </a:defRPr>
            </a:lvl1pPr>
          </a:lstStyle>
          <a:p>
            <a:pPr lvl="0"/>
            <a:r>
              <a:rPr lang="en-GB" dirty="0"/>
              <a:t>Click to edit body text</a:t>
            </a:r>
          </a:p>
        </p:txBody>
      </p:sp>
      <p:sp>
        <p:nvSpPr>
          <p:cNvPr id="6" name="Title 1">
            <a:extLst>
              <a:ext uri="{FF2B5EF4-FFF2-40B4-BE49-F238E27FC236}">
                <a16:creationId xmlns:a16="http://schemas.microsoft.com/office/drawing/2014/main" id="{55C4D1B7-34F5-92EC-E545-272B51BAA73D}"/>
              </a:ext>
            </a:extLst>
          </p:cNvPr>
          <p:cNvSpPr>
            <a:spLocks noGrp="1"/>
          </p:cNvSpPr>
          <p:nvPr>
            <p:ph type="title" hasCustomPrompt="1"/>
          </p:nvPr>
        </p:nvSpPr>
        <p:spPr>
          <a:xfrm>
            <a:off x="550864" y="1013760"/>
            <a:ext cx="10453464" cy="411576"/>
          </a:xfrm>
        </p:spPr>
        <p:txBody>
          <a:bodyPr/>
          <a:lstStyle>
            <a:lvl1pPr>
              <a:defRPr sz="1800" b="1">
                <a:solidFill>
                  <a:schemeClr val="accent1"/>
                </a:solidFill>
              </a:defRPr>
            </a:lvl1pPr>
          </a:lstStyle>
          <a:p>
            <a:pPr lvl="0"/>
            <a:r>
              <a:rPr lang="en-GB" dirty="0"/>
              <a:t>Click to add title</a:t>
            </a:r>
          </a:p>
        </p:txBody>
      </p:sp>
      <p:sp>
        <p:nvSpPr>
          <p:cNvPr id="12" name="Text Placeholder 13">
            <a:extLst>
              <a:ext uri="{FF2B5EF4-FFF2-40B4-BE49-F238E27FC236}">
                <a16:creationId xmlns:a16="http://schemas.microsoft.com/office/drawing/2014/main" id="{251C606F-DA87-B600-2815-547C2F9A5EE3}"/>
              </a:ext>
            </a:extLst>
          </p:cNvPr>
          <p:cNvSpPr>
            <a:spLocks noGrp="1"/>
          </p:cNvSpPr>
          <p:nvPr>
            <p:ph type="body" sz="quarter" idx="10" hasCustomPrompt="1"/>
          </p:nvPr>
        </p:nvSpPr>
        <p:spPr>
          <a:xfrm>
            <a:off x="550864" y="512764"/>
            <a:ext cx="10453464" cy="411576"/>
          </a:xfrm>
        </p:spPr>
        <p:txBody>
          <a:bodyPr>
            <a:noAutofit/>
          </a:bodyPr>
          <a:lstStyle>
            <a:lvl1pPr marL="0" indent="0">
              <a:buNone/>
              <a:defRPr sz="2400">
                <a:solidFill>
                  <a:schemeClr val="tx1"/>
                </a:solidFill>
              </a:defRPr>
            </a:lvl1pPr>
          </a:lstStyle>
          <a:p>
            <a:pPr lvl="0"/>
            <a:r>
              <a:rPr lang="en-GB" dirty="0"/>
              <a:t>Click to add title</a:t>
            </a:r>
          </a:p>
        </p:txBody>
      </p:sp>
      <p:sp>
        <p:nvSpPr>
          <p:cNvPr id="15" name="Footer Placeholder 3">
            <a:extLst>
              <a:ext uri="{FF2B5EF4-FFF2-40B4-BE49-F238E27FC236}">
                <a16:creationId xmlns:a16="http://schemas.microsoft.com/office/drawing/2014/main" id="{2C8011EB-51B8-5926-514E-0DBE3AB43266}"/>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tx1">
                    <a:lumMod val="65000"/>
                    <a:lumOff val="35000"/>
                  </a:schemeClr>
                </a:solidFill>
              </a:defRPr>
            </a:lvl1pPr>
          </a:lstStyle>
          <a:p>
            <a:r>
              <a:rPr lang="en-GB"/>
              <a:t>©2025 Crane NXT, Co.</a:t>
            </a:r>
            <a:endParaRPr lang="en-GB" dirty="0"/>
          </a:p>
        </p:txBody>
      </p:sp>
      <p:sp>
        <p:nvSpPr>
          <p:cNvPr id="18" name="Slide Number Placeholder 4">
            <a:extLst>
              <a:ext uri="{FF2B5EF4-FFF2-40B4-BE49-F238E27FC236}">
                <a16:creationId xmlns:a16="http://schemas.microsoft.com/office/drawing/2014/main" id="{5298608F-4456-CF17-18EF-A93875725B61}"/>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fld id="{8CAAB0B1-AB86-C64E-AC22-4A6EBADCB5CB}" type="slidenum">
              <a:rPr lang="en-GB" smtClean="0"/>
              <a:pPr/>
              <a:t>‹#›</a:t>
            </a:fld>
            <a:endParaRPr lang="en-GB" dirty="0"/>
          </a:p>
        </p:txBody>
      </p:sp>
      <p:sp>
        <p:nvSpPr>
          <p:cNvPr id="23" name="Text Placeholder 8">
            <a:extLst>
              <a:ext uri="{FF2B5EF4-FFF2-40B4-BE49-F238E27FC236}">
                <a16:creationId xmlns:a16="http://schemas.microsoft.com/office/drawing/2014/main" id="{697F27CA-0FCF-4829-DD2F-6C777BEEEB94}"/>
              </a:ext>
            </a:extLst>
          </p:cNvPr>
          <p:cNvSpPr>
            <a:spLocks noGrp="1"/>
          </p:cNvSpPr>
          <p:nvPr>
            <p:ph type="body" sz="quarter" idx="14" hasCustomPrompt="1"/>
          </p:nvPr>
        </p:nvSpPr>
        <p:spPr>
          <a:xfrm>
            <a:off x="565152" y="2060848"/>
            <a:ext cx="3539710" cy="264909"/>
          </a:xfrm>
        </p:spPr>
        <p:txBody>
          <a:bodyPr>
            <a:noAutofit/>
          </a:bodyPr>
          <a:lstStyle>
            <a:lvl1pPr marL="0" indent="0">
              <a:buNone/>
              <a:defRPr sz="1800" b="1">
                <a:solidFill>
                  <a:schemeClr val="accent1"/>
                </a:solidFill>
              </a:defRPr>
            </a:lvl1pPr>
          </a:lstStyle>
          <a:p>
            <a:pPr lvl="0"/>
            <a:r>
              <a:rPr lang="en-GB" dirty="0"/>
              <a:t>This is the subhead style</a:t>
            </a:r>
          </a:p>
        </p:txBody>
      </p:sp>
      <p:sp>
        <p:nvSpPr>
          <p:cNvPr id="13" name="Text Placeholder 8">
            <a:extLst>
              <a:ext uri="{FF2B5EF4-FFF2-40B4-BE49-F238E27FC236}">
                <a16:creationId xmlns:a16="http://schemas.microsoft.com/office/drawing/2014/main" id="{9C5F0F4B-8BD8-1C69-B531-F637D26AB409}"/>
              </a:ext>
            </a:extLst>
          </p:cNvPr>
          <p:cNvSpPr>
            <a:spLocks noGrp="1"/>
          </p:cNvSpPr>
          <p:nvPr>
            <p:ph type="body" sz="quarter" idx="15" hasCustomPrompt="1"/>
          </p:nvPr>
        </p:nvSpPr>
        <p:spPr>
          <a:xfrm>
            <a:off x="8099013" y="2455101"/>
            <a:ext cx="3539710" cy="3591001"/>
          </a:xfrm>
        </p:spPr>
        <p:txBody>
          <a:bodyPr>
            <a:noAutofit/>
          </a:bodyPr>
          <a:lstStyle>
            <a:lvl1pPr>
              <a:defRPr sz="1800">
                <a:solidFill>
                  <a:schemeClr val="tx1"/>
                </a:solidFill>
              </a:defRPr>
            </a:lvl1pPr>
          </a:lstStyle>
          <a:p>
            <a:pPr lvl="0"/>
            <a:r>
              <a:rPr lang="en-GB" dirty="0"/>
              <a:t>Click to edit body text</a:t>
            </a:r>
          </a:p>
        </p:txBody>
      </p:sp>
      <p:sp>
        <p:nvSpPr>
          <p:cNvPr id="14" name="Text Placeholder 8">
            <a:extLst>
              <a:ext uri="{FF2B5EF4-FFF2-40B4-BE49-F238E27FC236}">
                <a16:creationId xmlns:a16="http://schemas.microsoft.com/office/drawing/2014/main" id="{07FB63B2-B78A-6036-A673-DC8152E63178}"/>
              </a:ext>
            </a:extLst>
          </p:cNvPr>
          <p:cNvSpPr>
            <a:spLocks noGrp="1"/>
          </p:cNvSpPr>
          <p:nvPr>
            <p:ph type="body" sz="quarter" idx="16" hasCustomPrompt="1"/>
          </p:nvPr>
        </p:nvSpPr>
        <p:spPr>
          <a:xfrm>
            <a:off x="8099013" y="2060848"/>
            <a:ext cx="3539710" cy="264909"/>
          </a:xfrm>
        </p:spPr>
        <p:txBody>
          <a:bodyPr>
            <a:noAutofit/>
          </a:bodyPr>
          <a:lstStyle>
            <a:lvl1pPr marL="0" indent="0">
              <a:buNone/>
              <a:defRPr sz="1800" b="1">
                <a:solidFill>
                  <a:schemeClr val="accent1"/>
                </a:solidFill>
              </a:defRPr>
            </a:lvl1pPr>
          </a:lstStyle>
          <a:p>
            <a:pPr lvl="0"/>
            <a:r>
              <a:rPr lang="en-GB" dirty="0"/>
              <a:t>This is the subhead style</a:t>
            </a:r>
          </a:p>
        </p:txBody>
      </p:sp>
      <p:sp>
        <p:nvSpPr>
          <p:cNvPr id="16" name="Text Placeholder 8">
            <a:extLst>
              <a:ext uri="{FF2B5EF4-FFF2-40B4-BE49-F238E27FC236}">
                <a16:creationId xmlns:a16="http://schemas.microsoft.com/office/drawing/2014/main" id="{58211B44-7436-4ECB-01DA-FB8A14EA9A9D}"/>
              </a:ext>
            </a:extLst>
          </p:cNvPr>
          <p:cNvSpPr>
            <a:spLocks noGrp="1"/>
          </p:cNvSpPr>
          <p:nvPr>
            <p:ph type="body" sz="quarter" idx="17" hasCustomPrompt="1"/>
          </p:nvPr>
        </p:nvSpPr>
        <p:spPr>
          <a:xfrm>
            <a:off x="4332083" y="2455101"/>
            <a:ext cx="3539710" cy="3591001"/>
          </a:xfrm>
        </p:spPr>
        <p:txBody>
          <a:bodyPr>
            <a:noAutofit/>
          </a:bodyPr>
          <a:lstStyle>
            <a:lvl1pPr>
              <a:defRPr sz="1800">
                <a:solidFill>
                  <a:schemeClr val="tx1"/>
                </a:solidFill>
              </a:defRPr>
            </a:lvl1pPr>
          </a:lstStyle>
          <a:p>
            <a:pPr lvl="0"/>
            <a:r>
              <a:rPr lang="en-GB" dirty="0"/>
              <a:t>Click to edit body text</a:t>
            </a:r>
          </a:p>
        </p:txBody>
      </p:sp>
      <p:sp>
        <p:nvSpPr>
          <p:cNvPr id="17" name="Text Placeholder 8">
            <a:extLst>
              <a:ext uri="{FF2B5EF4-FFF2-40B4-BE49-F238E27FC236}">
                <a16:creationId xmlns:a16="http://schemas.microsoft.com/office/drawing/2014/main" id="{D2B2E70E-9E8D-E639-D53F-7111D10F3CE1}"/>
              </a:ext>
            </a:extLst>
          </p:cNvPr>
          <p:cNvSpPr>
            <a:spLocks noGrp="1"/>
          </p:cNvSpPr>
          <p:nvPr>
            <p:ph type="body" sz="quarter" idx="18" hasCustomPrompt="1"/>
          </p:nvPr>
        </p:nvSpPr>
        <p:spPr>
          <a:xfrm>
            <a:off x="4332083" y="2060848"/>
            <a:ext cx="3539710" cy="264909"/>
          </a:xfrm>
        </p:spPr>
        <p:txBody>
          <a:bodyPr>
            <a:noAutofit/>
          </a:bodyPr>
          <a:lstStyle>
            <a:lvl1pPr marL="0" indent="0">
              <a:buNone/>
              <a:defRPr sz="1800" b="1">
                <a:solidFill>
                  <a:schemeClr val="accent1"/>
                </a:solidFill>
              </a:defRPr>
            </a:lvl1pPr>
          </a:lstStyle>
          <a:p>
            <a:pPr lvl="0"/>
            <a:r>
              <a:rPr lang="en-GB" dirty="0"/>
              <a:t>This is the subhead style</a:t>
            </a:r>
          </a:p>
        </p:txBody>
      </p:sp>
      <p:cxnSp>
        <p:nvCxnSpPr>
          <p:cNvPr id="2" name="Straight Connector 1">
            <a:extLst>
              <a:ext uri="{FF2B5EF4-FFF2-40B4-BE49-F238E27FC236}">
                <a16:creationId xmlns:a16="http://schemas.microsoft.com/office/drawing/2014/main" id="{F4B3289F-AB1B-D0C6-3B9E-F49EDA76D293}"/>
              </a:ext>
            </a:extLst>
          </p:cNvPr>
          <p:cNvCxnSpPr>
            <a:cxnSpLocks/>
          </p:cNvCxnSpPr>
          <p:nvPr userDrawn="1"/>
        </p:nvCxnSpPr>
        <p:spPr>
          <a:xfrm>
            <a:off x="4235302" y="2024063"/>
            <a:ext cx="0" cy="3997325"/>
          </a:xfrm>
          <a:prstGeom prst="line">
            <a:avLst/>
          </a:prstGeom>
          <a:ln>
            <a:gradFill>
              <a:gsLst>
                <a:gs pos="0">
                  <a:schemeClr val="bg1"/>
                </a:gs>
                <a:gs pos="78000">
                  <a:schemeClr val="accent2"/>
                </a:gs>
                <a:gs pos="27000">
                  <a:schemeClr val="accent2"/>
                </a:gs>
                <a:gs pos="50000">
                  <a:schemeClr val="accent1"/>
                </a:gs>
                <a:gs pos="100000">
                  <a:schemeClr val="bg1"/>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B42A21AC-AA03-EFDE-74C4-A5AEB97FED9C}"/>
              </a:ext>
            </a:extLst>
          </p:cNvPr>
          <p:cNvCxnSpPr>
            <a:cxnSpLocks/>
          </p:cNvCxnSpPr>
          <p:nvPr userDrawn="1"/>
        </p:nvCxnSpPr>
        <p:spPr>
          <a:xfrm>
            <a:off x="7999227" y="2024063"/>
            <a:ext cx="0" cy="3997325"/>
          </a:xfrm>
          <a:prstGeom prst="line">
            <a:avLst/>
          </a:prstGeom>
          <a:ln>
            <a:gradFill>
              <a:gsLst>
                <a:gs pos="0">
                  <a:schemeClr val="bg1"/>
                </a:gs>
                <a:gs pos="78000">
                  <a:schemeClr val="accent2"/>
                </a:gs>
                <a:gs pos="27000">
                  <a:schemeClr val="accent2"/>
                </a:gs>
                <a:gs pos="50000">
                  <a:schemeClr val="accent1"/>
                </a:gs>
                <a:gs pos="100000">
                  <a:schemeClr val="bg1"/>
                </a:gs>
              </a:gsLst>
              <a:lin ang="5400000" scaled="1"/>
            </a:gradFill>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3B2BEB16-E339-2A91-E02D-473BC70007CA}"/>
              </a:ext>
            </a:extLst>
          </p:cNvPr>
          <p:cNvGrpSpPr/>
          <p:nvPr userDrawn="1"/>
        </p:nvGrpSpPr>
        <p:grpSpPr>
          <a:xfrm>
            <a:off x="11323775" y="323919"/>
            <a:ext cx="547324" cy="365125"/>
            <a:chOff x="6568406" y="2718427"/>
            <a:chExt cx="5321064" cy="3549731"/>
          </a:xfrm>
          <a:solidFill>
            <a:schemeClr val="tx1"/>
          </a:solidFill>
        </p:grpSpPr>
        <p:sp>
          <p:nvSpPr>
            <p:cNvPr id="5" name="Freeform 4">
              <a:extLst>
                <a:ext uri="{FF2B5EF4-FFF2-40B4-BE49-F238E27FC236}">
                  <a16:creationId xmlns:a16="http://schemas.microsoft.com/office/drawing/2014/main" id="{CAFB451F-7AEE-80D6-735B-46BEBFBFA0FF}"/>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solidFill>
                  <a:schemeClr val="tx1"/>
                </a:solidFill>
              </a:endParaRPr>
            </a:p>
          </p:txBody>
        </p:sp>
        <p:sp>
          <p:nvSpPr>
            <p:cNvPr id="8" name="Freeform 7">
              <a:extLst>
                <a:ext uri="{FF2B5EF4-FFF2-40B4-BE49-F238E27FC236}">
                  <a16:creationId xmlns:a16="http://schemas.microsoft.com/office/drawing/2014/main" id="{4F83F42F-2473-D4E7-4D30-30DC6C7E0DB0}"/>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solidFill>
                  <a:schemeClr val="tx1"/>
                </a:solidFill>
              </a:endParaRPr>
            </a:p>
          </p:txBody>
        </p:sp>
        <p:sp>
          <p:nvSpPr>
            <p:cNvPr id="9" name="Freeform 8">
              <a:extLst>
                <a:ext uri="{FF2B5EF4-FFF2-40B4-BE49-F238E27FC236}">
                  <a16:creationId xmlns:a16="http://schemas.microsoft.com/office/drawing/2014/main" id="{50500365-7254-F8BD-EED2-D5D4B6A9E11E}"/>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32030793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and Content 2_Dark">
    <p:bg>
      <p:bgPr>
        <a:solidFill>
          <a:schemeClr val="bg1"/>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DEF3AC42-13DC-5E33-EB9B-B0EDBC21DBE4}"/>
              </a:ext>
            </a:extLst>
          </p:cNvPr>
          <p:cNvSpPr>
            <a:spLocks noGrp="1"/>
          </p:cNvSpPr>
          <p:nvPr>
            <p:ph type="body" sz="quarter" idx="12" hasCustomPrompt="1"/>
          </p:nvPr>
        </p:nvSpPr>
        <p:spPr>
          <a:xfrm>
            <a:off x="565152" y="2455101"/>
            <a:ext cx="3539710" cy="3591001"/>
          </a:xfrm>
        </p:spPr>
        <p:txBody>
          <a:bodyPr>
            <a:noAutofit/>
          </a:bodyPr>
          <a:lstStyle>
            <a:lvl1pPr>
              <a:defRPr sz="1800">
                <a:solidFill>
                  <a:schemeClr val="tx1"/>
                </a:solidFill>
              </a:defRPr>
            </a:lvl1pPr>
          </a:lstStyle>
          <a:p>
            <a:pPr lvl="0"/>
            <a:r>
              <a:rPr lang="en-GB" dirty="0"/>
              <a:t>Click to edit body text</a:t>
            </a:r>
          </a:p>
        </p:txBody>
      </p:sp>
      <p:sp>
        <p:nvSpPr>
          <p:cNvPr id="6" name="Title 1">
            <a:extLst>
              <a:ext uri="{FF2B5EF4-FFF2-40B4-BE49-F238E27FC236}">
                <a16:creationId xmlns:a16="http://schemas.microsoft.com/office/drawing/2014/main" id="{55C4D1B7-34F5-92EC-E545-272B51BAA73D}"/>
              </a:ext>
            </a:extLst>
          </p:cNvPr>
          <p:cNvSpPr>
            <a:spLocks noGrp="1"/>
          </p:cNvSpPr>
          <p:nvPr>
            <p:ph type="title" hasCustomPrompt="1"/>
          </p:nvPr>
        </p:nvSpPr>
        <p:spPr>
          <a:xfrm>
            <a:off x="550864" y="1013760"/>
            <a:ext cx="10295812" cy="411576"/>
          </a:xfrm>
        </p:spPr>
        <p:txBody>
          <a:bodyPr/>
          <a:lstStyle>
            <a:lvl1pPr>
              <a:defRPr sz="1800" b="1">
                <a:solidFill>
                  <a:schemeClr val="accent1"/>
                </a:solidFill>
              </a:defRPr>
            </a:lvl1pPr>
          </a:lstStyle>
          <a:p>
            <a:pPr lvl="0"/>
            <a:r>
              <a:rPr lang="en-GB" dirty="0"/>
              <a:t>Click to add title</a:t>
            </a:r>
          </a:p>
        </p:txBody>
      </p:sp>
      <p:sp>
        <p:nvSpPr>
          <p:cNvPr id="12" name="Text Placeholder 13">
            <a:extLst>
              <a:ext uri="{FF2B5EF4-FFF2-40B4-BE49-F238E27FC236}">
                <a16:creationId xmlns:a16="http://schemas.microsoft.com/office/drawing/2014/main" id="{251C606F-DA87-B600-2815-547C2F9A5EE3}"/>
              </a:ext>
            </a:extLst>
          </p:cNvPr>
          <p:cNvSpPr>
            <a:spLocks noGrp="1"/>
          </p:cNvSpPr>
          <p:nvPr>
            <p:ph type="body" sz="quarter" idx="10" hasCustomPrompt="1"/>
          </p:nvPr>
        </p:nvSpPr>
        <p:spPr>
          <a:xfrm>
            <a:off x="550864" y="512764"/>
            <a:ext cx="10295812" cy="411576"/>
          </a:xfrm>
        </p:spPr>
        <p:txBody>
          <a:bodyPr>
            <a:noAutofit/>
          </a:bodyPr>
          <a:lstStyle>
            <a:lvl1pPr marL="0" indent="0">
              <a:buNone/>
              <a:defRPr sz="2400">
                <a:solidFill>
                  <a:schemeClr val="tx1"/>
                </a:solidFill>
              </a:defRPr>
            </a:lvl1pPr>
          </a:lstStyle>
          <a:p>
            <a:pPr lvl="0"/>
            <a:r>
              <a:rPr lang="en-GB" dirty="0"/>
              <a:t>Click to add title</a:t>
            </a:r>
          </a:p>
        </p:txBody>
      </p:sp>
      <p:sp>
        <p:nvSpPr>
          <p:cNvPr id="15" name="Footer Placeholder 3">
            <a:extLst>
              <a:ext uri="{FF2B5EF4-FFF2-40B4-BE49-F238E27FC236}">
                <a16:creationId xmlns:a16="http://schemas.microsoft.com/office/drawing/2014/main" id="{2C8011EB-51B8-5926-514E-0DBE3AB43266}"/>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tx1">
                    <a:lumMod val="65000"/>
                    <a:lumOff val="35000"/>
                  </a:schemeClr>
                </a:solidFill>
              </a:defRPr>
            </a:lvl1pPr>
          </a:lstStyle>
          <a:p>
            <a:r>
              <a:rPr lang="en-GB"/>
              <a:t>©2025 Crane NXT, Co.</a:t>
            </a:r>
            <a:endParaRPr lang="en-GB" dirty="0"/>
          </a:p>
        </p:txBody>
      </p:sp>
      <p:sp>
        <p:nvSpPr>
          <p:cNvPr id="18" name="Slide Number Placeholder 4">
            <a:extLst>
              <a:ext uri="{FF2B5EF4-FFF2-40B4-BE49-F238E27FC236}">
                <a16:creationId xmlns:a16="http://schemas.microsoft.com/office/drawing/2014/main" id="{5298608F-4456-CF17-18EF-A93875725B61}"/>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fld id="{8CAAB0B1-AB86-C64E-AC22-4A6EBADCB5CB}" type="slidenum">
              <a:rPr lang="en-GB" smtClean="0"/>
              <a:pPr/>
              <a:t>‹#›</a:t>
            </a:fld>
            <a:endParaRPr lang="en-GB" dirty="0"/>
          </a:p>
        </p:txBody>
      </p:sp>
      <p:sp>
        <p:nvSpPr>
          <p:cNvPr id="23" name="Text Placeholder 8">
            <a:extLst>
              <a:ext uri="{FF2B5EF4-FFF2-40B4-BE49-F238E27FC236}">
                <a16:creationId xmlns:a16="http://schemas.microsoft.com/office/drawing/2014/main" id="{697F27CA-0FCF-4829-DD2F-6C777BEEEB94}"/>
              </a:ext>
            </a:extLst>
          </p:cNvPr>
          <p:cNvSpPr>
            <a:spLocks noGrp="1"/>
          </p:cNvSpPr>
          <p:nvPr>
            <p:ph type="body" sz="quarter" idx="14" hasCustomPrompt="1"/>
          </p:nvPr>
        </p:nvSpPr>
        <p:spPr>
          <a:xfrm>
            <a:off x="565152" y="2060848"/>
            <a:ext cx="3539710" cy="264909"/>
          </a:xfrm>
        </p:spPr>
        <p:txBody>
          <a:bodyPr>
            <a:noAutofit/>
          </a:bodyPr>
          <a:lstStyle>
            <a:lvl1pPr marL="0" indent="0">
              <a:buNone/>
              <a:defRPr sz="1800" b="1">
                <a:solidFill>
                  <a:schemeClr val="accent1"/>
                </a:solidFill>
              </a:defRPr>
            </a:lvl1pPr>
          </a:lstStyle>
          <a:p>
            <a:pPr lvl="0"/>
            <a:r>
              <a:rPr lang="en-GB" dirty="0"/>
              <a:t>This is the subhead style</a:t>
            </a:r>
          </a:p>
        </p:txBody>
      </p:sp>
      <p:sp>
        <p:nvSpPr>
          <p:cNvPr id="13" name="Text Placeholder 8">
            <a:extLst>
              <a:ext uri="{FF2B5EF4-FFF2-40B4-BE49-F238E27FC236}">
                <a16:creationId xmlns:a16="http://schemas.microsoft.com/office/drawing/2014/main" id="{9C5F0F4B-8BD8-1C69-B531-F637D26AB409}"/>
              </a:ext>
            </a:extLst>
          </p:cNvPr>
          <p:cNvSpPr>
            <a:spLocks noGrp="1"/>
          </p:cNvSpPr>
          <p:nvPr>
            <p:ph type="body" sz="quarter" idx="15" hasCustomPrompt="1"/>
          </p:nvPr>
        </p:nvSpPr>
        <p:spPr>
          <a:xfrm>
            <a:off x="8099013" y="2455101"/>
            <a:ext cx="3539710" cy="3591001"/>
          </a:xfrm>
        </p:spPr>
        <p:txBody>
          <a:bodyPr>
            <a:noAutofit/>
          </a:bodyPr>
          <a:lstStyle>
            <a:lvl1pPr>
              <a:defRPr sz="1800">
                <a:solidFill>
                  <a:schemeClr val="tx1"/>
                </a:solidFill>
              </a:defRPr>
            </a:lvl1pPr>
          </a:lstStyle>
          <a:p>
            <a:pPr lvl="0"/>
            <a:r>
              <a:rPr lang="en-GB" dirty="0"/>
              <a:t>Click to edit body text</a:t>
            </a:r>
          </a:p>
        </p:txBody>
      </p:sp>
      <p:sp>
        <p:nvSpPr>
          <p:cNvPr id="14" name="Text Placeholder 8">
            <a:extLst>
              <a:ext uri="{FF2B5EF4-FFF2-40B4-BE49-F238E27FC236}">
                <a16:creationId xmlns:a16="http://schemas.microsoft.com/office/drawing/2014/main" id="{07FB63B2-B78A-6036-A673-DC8152E63178}"/>
              </a:ext>
            </a:extLst>
          </p:cNvPr>
          <p:cNvSpPr>
            <a:spLocks noGrp="1"/>
          </p:cNvSpPr>
          <p:nvPr>
            <p:ph type="body" sz="quarter" idx="16" hasCustomPrompt="1"/>
          </p:nvPr>
        </p:nvSpPr>
        <p:spPr>
          <a:xfrm>
            <a:off x="8099013" y="2060848"/>
            <a:ext cx="3539710" cy="264909"/>
          </a:xfrm>
        </p:spPr>
        <p:txBody>
          <a:bodyPr>
            <a:noAutofit/>
          </a:bodyPr>
          <a:lstStyle>
            <a:lvl1pPr marL="0" indent="0">
              <a:buNone/>
              <a:defRPr sz="1800" b="1">
                <a:solidFill>
                  <a:schemeClr val="accent1"/>
                </a:solidFill>
              </a:defRPr>
            </a:lvl1pPr>
          </a:lstStyle>
          <a:p>
            <a:pPr lvl="0"/>
            <a:r>
              <a:rPr lang="en-GB" dirty="0"/>
              <a:t>This is the subhead style</a:t>
            </a:r>
          </a:p>
        </p:txBody>
      </p:sp>
      <p:sp>
        <p:nvSpPr>
          <p:cNvPr id="16" name="Text Placeholder 8">
            <a:extLst>
              <a:ext uri="{FF2B5EF4-FFF2-40B4-BE49-F238E27FC236}">
                <a16:creationId xmlns:a16="http://schemas.microsoft.com/office/drawing/2014/main" id="{58211B44-7436-4ECB-01DA-FB8A14EA9A9D}"/>
              </a:ext>
            </a:extLst>
          </p:cNvPr>
          <p:cNvSpPr>
            <a:spLocks noGrp="1"/>
          </p:cNvSpPr>
          <p:nvPr>
            <p:ph type="body" sz="quarter" idx="17" hasCustomPrompt="1"/>
          </p:nvPr>
        </p:nvSpPr>
        <p:spPr>
          <a:xfrm>
            <a:off x="4332083" y="2455101"/>
            <a:ext cx="3539710" cy="3591001"/>
          </a:xfrm>
        </p:spPr>
        <p:txBody>
          <a:bodyPr>
            <a:noAutofit/>
          </a:bodyPr>
          <a:lstStyle>
            <a:lvl1pPr>
              <a:defRPr sz="1800">
                <a:solidFill>
                  <a:schemeClr val="tx1"/>
                </a:solidFill>
              </a:defRPr>
            </a:lvl1pPr>
          </a:lstStyle>
          <a:p>
            <a:pPr lvl="0"/>
            <a:r>
              <a:rPr lang="en-GB" dirty="0"/>
              <a:t>Click to edit body text</a:t>
            </a:r>
          </a:p>
        </p:txBody>
      </p:sp>
      <p:sp>
        <p:nvSpPr>
          <p:cNvPr id="17" name="Text Placeholder 8">
            <a:extLst>
              <a:ext uri="{FF2B5EF4-FFF2-40B4-BE49-F238E27FC236}">
                <a16:creationId xmlns:a16="http://schemas.microsoft.com/office/drawing/2014/main" id="{D2B2E70E-9E8D-E639-D53F-7111D10F3CE1}"/>
              </a:ext>
            </a:extLst>
          </p:cNvPr>
          <p:cNvSpPr>
            <a:spLocks noGrp="1"/>
          </p:cNvSpPr>
          <p:nvPr>
            <p:ph type="body" sz="quarter" idx="18" hasCustomPrompt="1"/>
          </p:nvPr>
        </p:nvSpPr>
        <p:spPr>
          <a:xfrm>
            <a:off x="4332083" y="2060848"/>
            <a:ext cx="3539710" cy="264909"/>
          </a:xfrm>
        </p:spPr>
        <p:txBody>
          <a:bodyPr>
            <a:noAutofit/>
          </a:bodyPr>
          <a:lstStyle>
            <a:lvl1pPr marL="0" indent="0">
              <a:buNone/>
              <a:defRPr sz="1800" b="1">
                <a:solidFill>
                  <a:schemeClr val="accent1"/>
                </a:solidFill>
              </a:defRPr>
            </a:lvl1pPr>
          </a:lstStyle>
          <a:p>
            <a:pPr lvl="0"/>
            <a:r>
              <a:rPr lang="en-GB" dirty="0"/>
              <a:t>This is the subhead style</a:t>
            </a:r>
          </a:p>
        </p:txBody>
      </p:sp>
      <p:grpSp>
        <p:nvGrpSpPr>
          <p:cNvPr id="2" name="Group 1">
            <a:extLst>
              <a:ext uri="{FF2B5EF4-FFF2-40B4-BE49-F238E27FC236}">
                <a16:creationId xmlns:a16="http://schemas.microsoft.com/office/drawing/2014/main" id="{1E8636CA-34AA-310F-0CA9-EF653E2D2AE6}"/>
              </a:ext>
            </a:extLst>
          </p:cNvPr>
          <p:cNvGrpSpPr/>
          <p:nvPr userDrawn="1"/>
        </p:nvGrpSpPr>
        <p:grpSpPr>
          <a:xfrm>
            <a:off x="11323775" y="323919"/>
            <a:ext cx="547324" cy="365125"/>
            <a:chOff x="6568406" y="2718427"/>
            <a:chExt cx="5321064" cy="3549731"/>
          </a:xfrm>
          <a:solidFill>
            <a:schemeClr val="tx1"/>
          </a:solidFill>
        </p:grpSpPr>
        <p:sp>
          <p:nvSpPr>
            <p:cNvPr id="3" name="Freeform 2">
              <a:extLst>
                <a:ext uri="{FF2B5EF4-FFF2-40B4-BE49-F238E27FC236}">
                  <a16:creationId xmlns:a16="http://schemas.microsoft.com/office/drawing/2014/main" id="{DA3BA2FF-A6F1-161C-52E9-D85F593A2659}"/>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solidFill>
                  <a:schemeClr val="tx1"/>
                </a:solidFill>
              </a:endParaRPr>
            </a:p>
          </p:txBody>
        </p:sp>
        <p:sp>
          <p:nvSpPr>
            <p:cNvPr id="4" name="Freeform 3">
              <a:extLst>
                <a:ext uri="{FF2B5EF4-FFF2-40B4-BE49-F238E27FC236}">
                  <a16:creationId xmlns:a16="http://schemas.microsoft.com/office/drawing/2014/main" id="{DF74F4C0-CD15-0921-6130-7AEE05512871}"/>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solidFill>
                  <a:schemeClr val="tx1"/>
                </a:solidFill>
              </a:endParaRPr>
            </a:p>
          </p:txBody>
        </p:sp>
        <p:sp>
          <p:nvSpPr>
            <p:cNvPr id="5" name="Freeform 4">
              <a:extLst>
                <a:ext uri="{FF2B5EF4-FFF2-40B4-BE49-F238E27FC236}">
                  <a16:creationId xmlns:a16="http://schemas.microsoft.com/office/drawing/2014/main" id="{6B5DAC6D-76B0-BA54-9CA6-2FB56FEC0B76}"/>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42096422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and Content 3_Dark">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BB968C0-EA42-990A-137A-A7282AFC48D9}"/>
              </a:ext>
            </a:extLst>
          </p:cNvPr>
          <p:cNvSpPr>
            <a:spLocks noGrp="1"/>
          </p:cNvSpPr>
          <p:nvPr>
            <p:ph type="pic" sz="quarter" idx="12" hasCustomPrompt="1"/>
          </p:nvPr>
        </p:nvSpPr>
        <p:spPr>
          <a:xfrm>
            <a:off x="6382871" y="0"/>
            <a:ext cx="5809129" cy="6858000"/>
          </a:xfrm>
          <a:solidFill>
            <a:schemeClr val="accent1"/>
          </a:solidFill>
        </p:spPr>
        <p:txBody>
          <a:bodyPr anchor="ctr" anchorCtr="0"/>
          <a:lstStyle>
            <a:lvl1pPr algn="ctr">
              <a:defRPr>
                <a:solidFill>
                  <a:schemeClr val="bg1"/>
                </a:solidFill>
              </a:defRPr>
            </a:lvl1pPr>
          </a:lstStyle>
          <a:p>
            <a:r>
              <a:rPr lang="en-GB" dirty="0"/>
              <a:t>Click to add image here</a:t>
            </a:r>
          </a:p>
        </p:txBody>
      </p:sp>
      <p:sp>
        <p:nvSpPr>
          <p:cNvPr id="2" name="Title 1">
            <a:extLst>
              <a:ext uri="{FF2B5EF4-FFF2-40B4-BE49-F238E27FC236}">
                <a16:creationId xmlns:a16="http://schemas.microsoft.com/office/drawing/2014/main" id="{B459DF58-AE6D-40D6-8963-996A7C69897C}"/>
              </a:ext>
            </a:extLst>
          </p:cNvPr>
          <p:cNvSpPr>
            <a:spLocks noGrp="1"/>
          </p:cNvSpPr>
          <p:nvPr>
            <p:ph type="title" hasCustomPrompt="1"/>
          </p:nvPr>
        </p:nvSpPr>
        <p:spPr>
          <a:xfrm>
            <a:off x="555345" y="1969622"/>
            <a:ext cx="5253785" cy="669458"/>
          </a:xfrm>
        </p:spPr>
        <p:txBody>
          <a:bodyPr/>
          <a:lstStyle>
            <a:lvl1pPr>
              <a:defRPr sz="1800" b="1">
                <a:solidFill>
                  <a:schemeClr val="accent1"/>
                </a:solidFill>
              </a:defRPr>
            </a:lvl1pPr>
          </a:lstStyle>
          <a:p>
            <a:pPr lvl="0"/>
            <a:r>
              <a:rPr lang="en-GB" dirty="0"/>
              <a:t>Click to add title</a:t>
            </a:r>
          </a:p>
        </p:txBody>
      </p:sp>
      <p:sp>
        <p:nvSpPr>
          <p:cNvPr id="4" name="Text Placeholder 13">
            <a:extLst>
              <a:ext uri="{FF2B5EF4-FFF2-40B4-BE49-F238E27FC236}">
                <a16:creationId xmlns:a16="http://schemas.microsoft.com/office/drawing/2014/main" id="{89F55692-C6A0-B827-4129-82870A4678D1}"/>
              </a:ext>
            </a:extLst>
          </p:cNvPr>
          <p:cNvSpPr>
            <a:spLocks noGrp="1"/>
          </p:cNvSpPr>
          <p:nvPr>
            <p:ph type="body" sz="quarter" idx="10" hasCustomPrompt="1"/>
          </p:nvPr>
        </p:nvSpPr>
        <p:spPr>
          <a:xfrm>
            <a:off x="555345" y="1468626"/>
            <a:ext cx="5253785" cy="389992"/>
          </a:xfrm>
        </p:spPr>
        <p:txBody>
          <a:bodyPr>
            <a:noAutofit/>
          </a:bodyPr>
          <a:lstStyle>
            <a:lvl1pPr marL="0" indent="0">
              <a:buNone/>
              <a:defRPr sz="2400">
                <a:solidFill>
                  <a:schemeClr val="tx1"/>
                </a:solidFill>
              </a:defRPr>
            </a:lvl1pPr>
          </a:lstStyle>
          <a:p>
            <a:pPr lvl="0"/>
            <a:r>
              <a:rPr lang="en-GB" dirty="0"/>
              <a:t>Click to add title</a:t>
            </a:r>
          </a:p>
        </p:txBody>
      </p:sp>
      <p:sp>
        <p:nvSpPr>
          <p:cNvPr id="9" name="Slide Number Placeholder 4">
            <a:extLst>
              <a:ext uri="{FF2B5EF4-FFF2-40B4-BE49-F238E27FC236}">
                <a16:creationId xmlns:a16="http://schemas.microsoft.com/office/drawing/2014/main" id="{A2257A55-79FC-7961-1012-303A0AEF4FB7}"/>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fld id="{8CAAB0B1-AB86-C64E-AC22-4A6EBADCB5CB}" type="slidenum">
              <a:rPr lang="en-GB" smtClean="0"/>
              <a:pPr/>
              <a:t>‹#›</a:t>
            </a:fld>
            <a:endParaRPr lang="en-GB" dirty="0"/>
          </a:p>
        </p:txBody>
      </p:sp>
      <p:sp>
        <p:nvSpPr>
          <p:cNvPr id="10" name="Text Placeholder 8">
            <a:extLst>
              <a:ext uri="{FF2B5EF4-FFF2-40B4-BE49-F238E27FC236}">
                <a16:creationId xmlns:a16="http://schemas.microsoft.com/office/drawing/2014/main" id="{B6125FA7-5B6C-1D1A-3360-26A7F5D85664}"/>
              </a:ext>
            </a:extLst>
          </p:cNvPr>
          <p:cNvSpPr>
            <a:spLocks noGrp="1"/>
          </p:cNvSpPr>
          <p:nvPr>
            <p:ph type="body" sz="quarter" idx="13" hasCustomPrompt="1"/>
          </p:nvPr>
        </p:nvSpPr>
        <p:spPr>
          <a:xfrm>
            <a:off x="557988" y="3236795"/>
            <a:ext cx="5247881" cy="2784594"/>
          </a:xfrm>
        </p:spPr>
        <p:txBody>
          <a:bodyPr>
            <a:noAutofit/>
          </a:bodyPr>
          <a:lstStyle>
            <a:lvl1pPr>
              <a:defRPr sz="1800">
                <a:solidFill>
                  <a:schemeClr val="tx1"/>
                </a:solidFill>
              </a:defRPr>
            </a:lvl1pPr>
          </a:lstStyle>
          <a:p>
            <a:pPr lvl="0"/>
            <a:r>
              <a:rPr lang="en-GB" dirty="0"/>
              <a:t>Click to edit body text</a:t>
            </a:r>
          </a:p>
        </p:txBody>
      </p:sp>
      <p:sp>
        <p:nvSpPr>
          <p:cNvPr id="11" name="Text Placeholder 8">
            <a:extLst>
              <a:ext uri="{FF2B5EF4-FFF2-40B4-BE49-F238E27FC236}">
                <a16:creationId xmlns:a16="http://schemas.microsoft.com/office/drawing/2014/main" id="{649457A4-D6A8-9ADF-1EE2-60D9C1FCF829}"/>
              </a:ext>
            </a:extLst>
          </p:cNvPr>
          <p:cNvSpPr>
            <a:spLocks noGrp="1"/>
          </p:cNvSpPr>
          <p:nvPr>
            <p:ph type="body" sz="quarter" idx="14" hasCustomPrompt="1"/>
          </p:nvPr>
        </p:nvSpPr>
        <p:spPr>
          <a:xfrm>
            <a:off x="557988" y="2842541"/>
            <a:ext cx="5247881" cy="288285"/>
          </a:xfrm>
        </p:spPr>
        <p:txBody>
          <a:bodyPr>
            <a:noAutofit/>
          </a:bodyPr>
          <a:lstStyle>
            <a:lvl1pPr marL="0" indent="0">
              <a:buNone/>
              <a:defRPr sz="1800" b="1">
                <a:solidFill>
                  <a:schemeClr val="accent1"/>
                </a:solidFill>
              </a:defRPr>
            </a:lvl1pPr>
          </a:lstStyle>
          <a:p>
            <a:pPr lvl="0"/>
            <a:r>
              <a:rPr lang="en-GB" dirty="0"/>
              <a:t>This is the subhead style</a:t>
            </a:r>
          </a:p>
        </p:txBody>
      </p:sp>
    </p:spTree>
    <p:extLst>
      <p:ext uri="{BB962C8B-B14F-4D97-AF65-F5344CB8AC3E}">
        <p14:creationId xmlns:p14="http://schemas.microsoft.com/office/powerpoint/2010/main" val="861460741"/>
      </p:ext>
    </p:extLst>
  </p:cSld>
  <p:clrMapOvr>
    <a:masterClrMapping/>
  </p:clrMapOvr>
  <p:extLst>
    <p:ext uri="{DCECCB84-F9BA-43D5-87BE-67443E8EF086}">
      <p15:sldGuideLst xmlns:p15="http://schemas.microsoft.com/office/powerpoint/2012/main">
        <p15:guide id="1" pos="3659">
          <p15:clr>
            <a:srgbClr val="FBAE40"/>
          </p15:clr>
        </p15:guide>
        <p15:guide id="2" pos="402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a:t>Click to </a:t>
            </a:r>
            <a:r>
              <a:rPr lang="fr-CH" err="1"/>
              <a:t>edit</a:t>
            </a:r>
            <a:r>
              <a:rPr lang="fr-CH"/>
              <a:t> Master </a:t>
            </a:r>
            <a:r>
              <a:rPr lang="fr-CH" err="1"/>
              <a:t>title</a:t>
            </a:r>
            <a:r>
              <a:rPr lang="fr-CH"/>
              <a:t> style</a:t>
            </a:r>
            <a:endParaRPr lang="en-GB"/>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26408236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and Content 4_Dark">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AFAAE76-B3C7-47B8-F497-EB74D7681C38}"/>
              </a:ext>
            </a:extLst>
          </p:cNvPr>
          <p:cNvSpPr>
            <a:spLocks noGrp="1"/>
          </p:cNvSpPr>
          <p:nvPr>
            <p:ph sz="quarter" idx="11" hasCustomPrompt="1"/>
          </p:nvPr>
        </p:nvSpPr>
        <p:spPr>
          <a:xfrm>
            <a:off x="550864" y="2215049"/>
            <a:ext cx="2527766" cy="2527766"/>
          </a:xfrm>
          <a:solidFill>
            <a:schemeClr val="accent1"/>
          </a:solidFill>
        </p:spPr>
        <p:txBody>
          <a:bodyPr lIns="0" anchor="ctr" anchorCtr="0">
            <a:normAutofit/>
          </a:bodyPr>
          <a:lstStyle>
            <a:lvl1pPr marL="0" indent="0" algn="ctr">
              <a:buNone/>
              <a:defRPr sz="2400">
                <a:solidFill>
                  <a:schemeClr val="bg1"/>
                </a:solidFill>
              </a:defRPr>
            </a:lvl1pPr>
          </a:lstStyle>
          <a:p>
            <a:pPr lvl="0"/>
            <a:r>
              <a:rPr lang="en-GB" dirty="0"/>
              <a:t>Click to add content</a:t>
            </a:r>
          </a:p>
        </p:txBody>
      </p:sp>
      <p:sp>
        <p:nvSpPr>
          <p:cNvPr id="10" name="Content Placeholder 8">
            <a:extLst>
              <a:ext uri="{FF2B5EF4-FFF2-40B4-BE49-F238E27FC236}">
                <a16:creationId xmlns:a16="http://schemas.microsoft.com/office/drawing/2014/main" id="{136D5B96-6B4E-4C4B-C0D1-D6DFB70553BA}"/>
              </a:ext>
            </a:extLst>
          </p:cNvPr>
          <p:cNvSpPr>
            <a:spLocks noGrp="1"/>
          </p:cNvSpPr>
          <p:nvPr>
            <p:ph sz="quarter" idx="12" hasCustomPrompt="1"/>
          </p:nvPr>
        </p:nvSpPr>
        <p:spPr>
          <a:xfrm>
            <a:off x="3405033" y="2215049"/>
            <a:ext cx="2527766" cy="2527766"/>
          </a:xfrm>
          <a:solidFill>
            <a:schemeClr val="accent1"/>
          </a:solidFill>
        </p:spPr>
        <p:txBody>
          <a:bodyPr lIns="0" anchor="ctr" anchorCtr="0">
            <a:normAutofit/>
          </a:bodyPr>
          <a:lstStyle>
            <a:lvl1pPr marL="0" indent="0" algn="ctr">
              <a:buNone/>
              <a:defRPr sz="2400">
                <a:solidFill>
                  <a:schemeClr val="bg1"/>
                </a:solidFill>
              </a:defRPr>
            </a:lvl1pPr>
          </a:lstStyle>
          <a:p>
            <a:pPr lvl="0"/>
            <a:r>
              <a:rPr lang="en-GB" dirty="0"/>
              <a:t>Click to add content</a:t>
            </a:r>
          </a:p>
        </p:txBody>
      </p:sp>
      <p:sp>
        <p:nvSpPr>
          <p:cNvPr id="11" name="Content Placeholder 8">
            <a:extLst>
              <a:ext uri="{FF2B5EF4-FFF2-40B4-BE49-F238E27FC236}">
                <a16:creationId xmlns:a16="http://schemas.microsoft.com/office/drawing/2014/main" id="{20EE3431-78DF-3B3F-41EC-3FB40F35CD6C}"/>
              </a:ext>
            </a:extLst>
          </p:cNvPr>
          <p:cNvSpPr>
            <a:spLocks noGrp="1"/>
          </p:cNvSpPr>
          <p:nvPr>
            <p:ph sz="quarter" idx="13" hasCustomPrompt="1"/>
          </p:nvPr>
        </p:nvSpPr>
        <p:spPr>
          <a:xfrm>
            <a:off x="6259202" y="2215049"/>
            <a:ext cx="2527766" cy="2527766"/>
          </a:xfrm>
          <a:solidFill>
            <a:schemeClr val="accent1"/>
          </a:solidFill>
        </p:spPr>
        <p:txBody>
          <a:bodyPr lIns="0" anchor="ctr" anchorCtr="0">
            <a:normAutofit/>
          </a:bodyPr>
          <a:lstStyle>
            <a:lvl1pPr marL="0" indent="0" algn="ctr">
              <a:buNone/>
              <a:defRPr sz="2400">
                <a:solidFill>
                  <a:schemeClr val="bg1"/>
                </a:solidFill>
              </a:defRPr>
            </a:lvl1pPr>
          </a:lstStyle>
          <a:p>
            <a:pPr lvl="0"/>
            <a:r>
              <a:rPr lang="en-GB" dirty="0"/>
              <a:t>Click to add content</a:t>
            </a:r>
          </a:p>
        </p:txBody>
      </p:sp>
      <p:sp>
        <p:nvSpPr>
          <p:cNvPr id="13" name="Content Placeholder 8">
            <a:extLst>
              <a:ext uri="{FF2B5EF4-FFF2-40B4-BE49-F238E27FC236}">
                <a16:creationId xmlns:a16="http://schemas.microsoft.com/office/drawing/2014/main" id="{866E0322-0CB6-46A0-206E-72D2D43F11AF}"/>
              </a:ext>
            </a:extLst>
          </p:cNvPr>
          <p:cNvSpPr>
            <a:spLocks noGrp="1"/>
          </p:cNvSpPr>
          <p:nvPr>
            <p:ph sz="quarter" idx="14" hasCustomPrompt="1"/>
          </p:nvPr>
        </p:nvSpPr>
        <p:spPr>
          <a:xfrm>
            <a:off x="9113372" y="2215049"/>
            <a:ext cx="2527766" cy="2527766"/>
          </a:xfrm>
          <a:solidFill>
            <a:schemeClr val="accent1"/>
          </a:solidFill>
        </p:spPr>
        <p:txBody>
          <a:bodyPr lIns="0" anchor="ctr" anchorCtr="0">
            <a:normAutofit/>
          </a:bodyPr>
          <a:lstStyle>
            <a:lvl1pPr marL="0" indent="0" algn="ctr">
              <a:buNone/>
              <a:defRPr sz="2400">
                <a:solidFill>
                  <a:schemeClr val="bg1"/>
                </a:solidFill>
              </a:defRPr>
            </a:lvl1pPr>
          </a:lstStyle>
          <a:p>
            <a:pPr lvl="0"/>
            <a:r>
              <a:rPr lang="en-GB" dirty="0"/>
              <a:t>Click to add content</a:t>
            </a:r>
          </a:p>
        </p:txBody>
      </p:sp>
      <p:sp>
        <p:nvSpPr>
          <p:cNvPr id="14" name="Title 1">
            <a:extLst>
              <a:ext uri="{FF2B5EF4-FFF2-40B4-BE49-F238E27FC236}">
                <a16:creationId xmlns:a16="http://schemas.microsoft.com/office/drawing/2014/main" id="{5875E792-3143-D7EE-3521-E90CED38B5D5}"/>
              </a:ext>
            </a:extLst>
          </p:cNvPr>
          <p:cNvSpPr>
            <a:spLocks noGrp="1"/>
          </p:cNvSpPr>
          <p:nvPr>
            <p:ph type="title" hasCustomPrompt="1"/>
          </p:nvPr>
        </p:nvSpPr>
        <p:spPr>
          <a:xfrm>
            <a:off x="550864" y="1013760"/>
            <a:ext cx="10193336" cy="669458"/>
          </a:xfrm>
        </p:spPr>
        <p:txBody>
          <a:bodyPr/>
          <a:lstStyle>
            <a:lvl1pPr>
              <a:defRPr sz="1800" b="1">
                <a:solidFill>
                  <a:schemeClr val="accent1"/>
                </a:solidFill>
              </a:defRPr>
            </a:lvl1pPr>
          </a:lstStyle>
          <a:p>
            <a:pPr lvl="0"/>
            <a:r>
              <a:rPr lang="en-GB" dirty="0"/>
              <a:t>Click to add title</a:t>
            </a:r>
          </a:p>
        </p:txBody>
      </p:sp>
      <p:sp>
        <p:nvSpPr>
          <p:cNvPr id="15" name="Text Placeholder 13">
            <a:extLst>
              <a:ext uri="{FF2B5EF4-FFF2-40B4-BE49-F238E27FC236}">
                <a16:creationId xmlns:a16="http://schemas.microsoft.com/office/drawing/2014/main" id="{8E0B2084-A5C0-8BA4-8D5E-508690CD405F}"/>
              </a:ext>
            </a:extLst>
          </p:cNvPr>
          <p:cNvSpPr>
            <a:spLocks noGrp="1"/>
          </p:cNvSpPr>
          <p:nvPr>
            <p:ph type="body" sz="quarter" idx="10" hasCustomPrompt="1"/>
          </p:nvPr>
        </p:nvSpPr>
        <p:spPr>
          <a:xfrm>
            <a:off x="550864" y="512763"/>
            <a:ext cx="10193336" cy="381759"/>
          </a:xfrm>
        </p:spPr>
        <p:txBody>
          <a:bodyPr>
            <a:noAutofit/>
          </a:bodyPr>
          <a:lstStyle>
            <a:lvl1pPr marL="0" indent="0">
              <a:buNone/>
              <a:defRPr sz="2400">
                <a:solidFill>
                  <a:schemeClr val="tx1"/>
                </a:solidFill>
              </a:defRPr>
            </a:lvl1pPr>
          </a:lstStyle>
          <a:p>
            <a:pPr lvl="0"/>
            <a:r>
              <a:rPr lang="en-GB" dirty="0"/>
              <a:t>Click to add title</a:t>
            </a:r>
          </a:p>
        </p:txBody>
      </p:sp>
      <p:sp>
        <p:nvSpPr>
          <p:cNvPr id="16" name="Footer Placeholder 3">
            <a:extLst>
              <a:ext uri="{FF2B5EF4-FFF2-40B4-BE49-F238E27FC236}">
                <a16:creationId xmlns:a16="http://schemas.microsoft.com/office/drawing/2014/main" id="{E6EA7261-B3E1-90C1-D7AD-F9005BD68564}"/>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tx1">
                    <a:lumMod val="65000"/>
                    <a:lumOff val="35000"/>
                  </a:schemeClr>
                </a:solidFill>
              </a:defRPr>
            </a:lvl1pPr>
          </a:lstStyle>
          <a:p>
            <a:r>
              <a:rPr lang="en-GB"/>
              <a:t>©2025 Crane NXT, Co.</a:t>
            </a:r>
            <a:endParaRPr lang="en-GB" dirty="0"/>
          </a:p>
        </p:txBody>
      </p:sp>
      <p:sp>
        <p:nvSpPr>
          <p:cNvPr id="17" name="Slide Number Placeholder 4">
            <a:extLst>
              <a:ext uri="{FF2B5EF4-FFF2-40B4-BE49-F238E27FC236}">
                <a16:creationId xmlns:a16="http://schemas.microsoft.com/office/drawing/2014/main" id="{E744045A-0C72-8E45-B52B-76D137DC1AC6}"/>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fld id="{8CAAB0B1-AB86-C64E-AC22-4A6EBADCB5CB}" type="slidenum">
              <a:rPr lang="en-GB" smtClean="0"/>
              <a:pPr/>
              <a:t>‹#›</a:t>
            </a:fld>
            <a:endParaRPr lang="en-GB" dirty="0"/>
          </a:p>
        </p:txBody>
      </p:sp>
      <p:grpSp>
        <p:nvGrpSpPr>
          <p:cNvPr id="2" name="Group 1">
            <a:extLst>
              <a:ext uri="{FF2B5EF4-FFF2-40B4-BE49-F238E27FC236}">
                <a16:creationId xmlns:a16="http://schemas.microsoft.com/office/drawing/2014/main" id="{B21833C1-EF35-2E2F-1118-2A8ED0898AD6}"/>
              </a:ext>
            </a:extLst>
          </p:cNvPr>
          <p:cNvGrpSpPr/>
          <p:nvPr userDrawn="1"/>
        </p:nvGrpSpPr>
        <p:grpSpPr>
          <a:xfrm>
            <a:off x="11323775" y="323919"/>
            <a:ext cx="547324" cy="365125"/>
            <a:chOff x="6568406" y="2718427"/>
            <a:chExt cx="5321064" cy="3549731"/>
          </a:xfrm>
          <a:solidFill>
            <a:schemeClr val="tx1"/>
          </a:solidFill>
        </p:grpSpPr>
        <p:sp>
          <p:nvSpPr>
            <p:cNvPr id="3" name="Freeform 2">
              <a:extLst>
                <a:ext uri="{FF2B5EF4-FFF2-40B4-BE49-F238E27FC236}">
                  <a16:creationId xmlns:a16="http://schemas.microsoft.com/office/drawing/2014/main" id="{0083DB6C-EB59-BE3B-403C-EAEC5A43E4B0}"/>
                </a:ext>
              </a:extLst>
            </p:cNvPr>
            <p:cNvSpPr/>
            <p:nvPr/>
          </p:nvSpPr>
          <p:spPr>
            <a:xfrm>
              <a:off x="8342098" y="3734340"/>
              <a:ext cx="3547372" cy="1773705"/>
            </a:xfrm>
            <a:custGeom>
              <a:avLst/>
              <a:gdLst>
                <a:gd name="connsiteX0" fmla="*/ 1773688 w 3547372"/>
                <a:gd name="connsiteY0" fmla="*/ 760161 h 1773705"/>
                <a:gd name="connsiteX1" fmla="*/ 760154 w 3547372"/>
                <a:gd name="connsiteY1" fmla="*/ 1773705 h 1773705"/>
                <a:gd name="connsiteX2" fmla="*/ 0 w 3547372"/>
                <a:gd name="connsiteY2" fmla="*/ 1773705 h 1773705"/>
                <a:gd name="connsiteX3" fmla="*/ 1773688 w 3547372"/>
                <a:gd name="connsiteY3" fmla="*/ 0 h 1773705"/>
                <a:gd name="connsiteX4" fmla="*/ 3547373 w 3547372"/>
                <a:gd name="connsiteY4" fmla="*/ 1773705 h 1773705"/>
                <a:gd name="connsiteX5" fmla="*/ 2787232 w 3547372"/>
                <a:gd name="connsiteY5" fmla="*/ 1773705 h 1773705"/>
                <a:gd name="connsiteX6" fmla="*/ 1773688 w 3547372"/>
                <a:gd name="connsiteY6" fmla="*/ 760161 h 17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7372" h="1773705">
                  <a:moveTo>
                    <a:pt x="1773688" y="760161"/>
                  </a:moveTo>
                  <a:cubicBezTo>
                    <a:pt x="1213869" y="760161"/>
                    <a:pt x="760154" y="1213887"/>
                    <a:pt x="760154" y="1773705"/>
                  </a:cubicBezTo>
                  <a:lnTo>
                    <a:pt x="0" y="1773705"/>
                  </a:lnTo>
                  <a:cubicBezTo>
                    <a:pt x="0" y="794177"/>
                    <a:pt x="794050" y="0"/>
                    <a:pt x="1773688" y="0"/>
                  </a:cubicBezTo>
                  <a:cubicBezTo>
                    <a:pt x="2753319" y="0"/>
                    <a:pt x="3547373" y="794177"/>
                    <a:pt x="3547373" y="1773705"/>
                  </a:cubicBezTo>
                  <a:lnTo>
                    <a:pt x="2787232" y="1773705"/>
                  </a:lnTo>
                  <a:cubicBezTo>
                    <a:pt x="2787232" y="1213887"/>
                    <a:pt x="2333404" y="760161"/>
                    <a:pt x="1773688" y="760161"/>
                  </a:cubicBezTo>
                  <a:close/>
                </a:path>
              </a:pathLst>
            </a:custGeom>
            <a:grpFill/>
            <a:ln w="3429" cap="flat">
              <a:noFill/>
              <a:prstDash val="solid"/>
              <a:miter/>
            </a:ln>
          </p:spPr>
          <p:txBody>
            <a:bodyPr rtlCol="0" anchor="ctr"/>
            <a:lstStyle/>
            <a:p>
              <a:endParaRPr lang="en-GB">
                <a:solidFill>
                  <a:schemeClr val="tx1"/>
                </a:solidFill>
              </a:endParaRPr>
            </a:p>
          </p:txBody>
        </p:sp>
        <p:sp>
          <p:nvSpPr>
            <p:cNvPr id="4" name="Freeform 3">
              <a:extLst>
                <a:ext uri="{FF2B5EF4-FFF2-40B4-BE49-F238E27FC236}">
                  <a16:creationId xmlns:a16="http://schemas.microsoft.com/office/drawing/2014/main" id="{64E7DF25-0F5F-373D-2030-C0FB5E58DAC4}"/>
                </a:ext>
              </a:extLst>
            </p:cNvPr>
            <p:cNvSpPr/>
            <p:nvPr/>
          </p:nvSpPr>
          <p:spPr>
            <a:xfrm>
              <a:off x="6568406" y="2718427"/>
              <a:ext cx="1773691" cy="3547393"/>
            </a:xfrm>
            <a:custGeom>
              <a:avLst/>
              <a:gdLst>
                <a:gd name="connsiteX0" fmla="*/ 760154 w 1773691"/>
                <a:gd name="connsiteY0" fmla="*/ 1773692 h 3547393"/>
                <a:gd name="connsiteX1" fmla="*/ 1773692 w 1773691"/>
                <a:gd name="connsiteY1" fmla="*/ 2787218 h 3547393"/>
                <a:gd name="connsiteX2" fmla="*/ 1773692 w 1773691"/>
                <a:gd name="connsiteY2" fmla="*/ 3547393 h 3547393"/>
                <a:gd name="connsiteX3" fmla="*/ 0 w 1773691"/>
                <a:gd name="connsiteY3" fmla="*/ 1773692 h 3547393"/>
                <a:gd name="connsiteX4" fmla="*/ 1773692 w 1773691"/>
                <a:gd name="connsiteY4" fmla="*/ 0 h 3547393"/>
                <a:gd name="connsiteX5" fmla="*/ 1773692 w 1773691"/>
                <a:gd name="connsiteY5" fmla="*/ 760155 h 3547393"/>
                <a:gd name="connsiteX6" fmla="*/ 760154 w 1773691"/>
                <a:gd name="connsiteY6" fmla="*/ 1773692 h 35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91" h="3547393">
                  <a:moveTo>
                    <a:pt x="760154" y="1773692"/>
                  </a:moveTo>
                  <a:cubicBezTo>
                    <a:pt x="760154" y="2333493"/>
                    <a:pt x="1213880" y="2787218"/>
                    <a:pt x="1773692" y="2787218"/>
                  </a:cubicBezTo>
                  <a:lnTo>
                    <a:pt x="1773692" y="3547393"/>
                  </a:lnTo>
                  <a:cubicBezTo>
                    <a:pt x="794163" y="3547393"/>
                    <a:pt x="0" y="2753340"/>
                    <a:pt x="0" y="1773692"/>
                  </a:cubicBezTo>
                  <a:cubicBezTo>
                    <a:pt x="0" y="794050"/>
                    <a:pt x="794163" y="0"/>
                    <a:pt x="1773692" y="0"/>
                  </a:cubicBezTo>
                  <a:lnTo>
                    <a:pt x="1773692" y="760155"/>
                  </a:lnTo>
                  <a:cubicBezTo>
                    <a:pt x="1213880" y="760155"/>
                    <a:pt x="760154" y="1213993"/>
                    <a:pt x="760154" y="1773692"/>
                  </a:cubicBezTo>
                  <a:close/>
                </a:path>
              </a:pathLst>
            </a:custGeom>
            <a:grpFill/>
            <a:ln w="3429" cap="flat">
              <a:noFill/>
              <a:prstDash val="solid"/>
              <a:miter/>
            </a:ln>
          </p:spPr>
          <p:txBody>
            <a:bodyPr rtlCol="0" anchor="ctr"/>
            <a:lstStyle/>
            <a:p>
              <a:endParaRPr lang="en-GB">
                <a:solidFill>
                  <a:schemeClr val="tx1"/>
                </a:solidFill>
              </a:endParaRPr>
            </a:p>
          </p:txBody>
        </p:sp>
        <p:sp>
          <p:nvSpPr>
            <p:cNvPr id="5" name="Freeform 4">
              <a:extLst>
                <a:ext uri="{FF2B5EF4-FFF2-40B4-BE49-F238E27FC236}">
                  <a16:creationId xmlns:a16="http://schemas.microsoft.com/office/drawing/2014/main" id="{8D85541D-FEC0-9425-337A-632B64F3C83E}"/>
                </a:ext>
              </a:extLst>
            </p:cNvPr>
            <p:cNvSpPr/>
            <p:nvPr/>
          </p:nvSpPr>
          <p:spPr>
            <a:xfrm>
              <a:off x="9735098" y="5505611"/>
              <a:ext cx="762547" cy="762547"/>
            </a:xfrm>
            <a:custGeom>
              <a:avLst/>
              <a:gdLst>
                <a:gd name="connsiteX0" fmla="*/ 0 w 762547"/>
                <a:gd name="connsiteY0" fmla="*/ 0 h 762547"/>
                <a:gd name="connsiteX1" fmla="*/ 762548 w 762547"/>
                <a:gd name="connsiteY1" fmla="*/ 0 h 762547"/>
                <a:gd name="connsiteX2" fmla="*/ 762548 w 762547"/>
                <a:gd name="connsiteY2" fmla="*/ 762548 h 762547"/>
                <a:gd name="connsiteX3" fmla="*/ 0 w 762547"/>
                <a:gd name="connsiteY3" fmla="*/ 762548 h 762547"/>
              </a:gdLst>
              <a:ahLst/>
              <a:cxnLst>
                <a:cxn ang="0">
                  <a:pos x="connsiteX0" y="connsiteY0"/>
                </a:cxn>
                <a:cxn ang="0">
                  <a:pos x="connsiteX1" y="connsiteY1"/>
                </a:cxn>
                <a:cxn ang="0">
                  <a:pos x="connsiteX2" y="connsiteY2"/>
                </a:cxn>
                <a:cxn ang="0">
                  <a:pos x="connsiteX3" y="connsiteY3"/>
                </a:cxn>
              </a:cxnLst>
              <a:rect l="l" t="t" r="r" b="b"/>
              <a:pathLst>
                <a:path w="762547" h="762547">
                  <a:moveTo>
                    <a:pt x="0" y="0"/>
                  </a:moveTo>
                  <a:lnTo>
                    <a:pt x="762548" y="0"/>
                  </a:lnTo>
                  <a:lnTo>
                    <a:pt x="762548" y="762548"/>
                  </a:lnTo>
                  <a:lnTo>
                    <a:pt x="0" y="762548"/>
                  </a:lnTo>
                  <a:close/>
                </a:path>
              </a:pathLst>
            </a:custGeom>
            <a:grpFill/>
            <a:ln w="3429"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935377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a:t>Click to </a:t>
            </a:r>
            <a:r>
              <a:rPr lang="fr-CH" err="1"/>
              <a:t>edit</a:t>
            </a:r>
            <a:r>
              <a:rPr lang="fr-CH"/>
              <a:t> Master </a:t>
            </a:r>
            <a:r>
              <a:rPr lang="fr-CH" err="1"/>
              <a:t>title</a:t>
            </a:r>
            <a:r>
              <a:rPr lang="fr-CH"/>
              <a:t> style</a:t>
            </a:r>
            <a:endParaRPr lang="en-GB"/>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3700772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a:t>Click to </a:t>
            </a:r>
            <a:r>
              <a:rPr lang="fr-CH" err="1"/>
              <a:t>edit</a:t>
            </a:r>
            <a:r>
              <a:rPr lang="fr-CH"/>
              <a:t> Master </a:t>
            </a:r>
            <a:r>
              <a:rPr lang="fr-CH" err="1"/>
              <a:t>title</a:t>
            </a:r>
            <a:r>
              <a:rPr lang="fr-CH"/>
              <a:t> style</a:t>
            </a:r>
            <a:endParaRPr lang="en-GB"/>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3888488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a:t>Click to </a:t>
            </a:r>
            <a:r>
              <a:rPr lang="fr-CH" err="1"/>
              <a:t>edit</a:t>
            </a:r>
            <a:r>
              <a:rPr lang="fr-CH"/>
              <a:t> Master </a:t>
            </a:r>
            <a:r>
              <a:rPr lang="fr-CH" err="1"/>
              <a:t>title</a:t>
            </a:r>
            <a:r>
              <a:rPr lang="fr-CH"/>
              <a:t> style</a:t>
            </a:r>
            <a:endParaRPr lang="en-GB"/>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1177876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a:t>Click to </a:t>
            </a:r>
            <a:r>
              <a:rPr lang="fr-CH" err="1"/>
              <a:t>edit</a:t>
            </a:r>
            <a:r>
              <a:rPr lang="fr-CH"/>
              <a:t> Master </a:t>
            </a:r>
            <a:r>
              <a:rPr lang="fr-CH" err="1"/>
              <a:t>title</a:t>
            </a:r>
            <a:r>
              <a:rPr lang="fr-CH"/>
              <a:t> style</a:t>
            </a:r>
            <a:endParaRPr lang="en-GB"/>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411019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a:t>Click to </a:t>
            </a:r>
            <a:r>
              <a:rPr lang="fr-CH" err="1"/>
              <a:t>edit</a:t>
            </a:r>
            <a:r>
              <a:rPr lang="fr-CH"/>
              <a:t> Master </a:t>
            </a:r>
            <a:r>
              <a:rPr lang="fr-CH" err="1"/>
              <a:t>title</a:t>
            </a:r>
            <a:r>
              <a:rPr lang="fr-CH"/>
              <a:t> style</a:t>
            </a:r>
            <a:endParaRPr lang="en-GB"/>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1936567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C60C2-92DB-FF59-34A0-756E3FE0615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9A481AB-F62B-9CA2-9619-4AFFA783AA3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8028287-2A65-5494-6718-E16600A3CDF7}"/>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02/05/2025</a:t>
            </a:fld>
            <a:endParaRPr lang="en-GB"/>
          </a:p>
        </p:txBody>
      </p:sp>
      <p:sp>
        <p:nvSpPr>
          <p:cNvPr id="5" name="Footer Placeholder 4">
            <a:extLst>
              <a:ext uri="{FF2B5EF4-FFF2-40B4-BE49-F238E27FC236}">
                <a16:creationId xmlns:a16="http://schemas.microsoft.com/office/drawing/2014/main" id="{A19029A9-7520-C28F-CEEE-D471261B278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D95ED07-25CE-BF97-E166-033C9B8F89D7}"/>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481861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a:t>Click to </a:t>
            </a:r>
            <a:r>
              <a:rPr lang="fr-CH" err="1"/>
              <a:t>edit</a:t>
            </a:r>
            <a:r>
              <a:rPr lang="fr-CH"/>
              <a:t> Master </a:t>
            </a:r>
            <a:r>
              <a:rPr lang="fr-CH" err="1"/>
              <a:t>title</a:t>
            </a:r>
            <a:r>
              <a:rPr lang="fr-CH"/>
              <a:t> style</a:t>
            </a:r>
            <a:endParaRPr lang="en-GB"/>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2186480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y Footer">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E05F434E-F195-C7D5-45C7-12B237EFA5DD}"/>
              </a:ext>
            </a:extLst>
          </p:cNvPr>
          <p:cNvSpPr>
            <a:spLocks noGrp="1" noRot="1" noMove="1" noResize="1" noEditPoints="1" noAdjustHandles="1" noChangeArrowheads="1" noChangeShapeType="1"/>
          </p:cNvSpPr>
          <p:nvPr>
            <p:ph type="dt" sz="half" idx="2"/>
          </p:nvPr>
        </p:nvSpPr>
        <p:spPr>
          <a:xfrm>
            <a:off x="4724400" y="6356348"/>
            <a:ext cx="2743200" cy="365125"/>
          </a:xfrm>
          <a:prstGeom prst="rect">
            <a:avLst/>
          </a:prstGeom>
        </p:spPr>
        <p:txBody>
          <a:bodyPr vert="horz" lIns="91440" tIns="45720" rIns="91440" bIns="45720" rtlCol="0" anchor="ctr"/>
          <a:lstStyle>
            <a:lvl1pPr algn="ctr">
              <a:defRPr sz="800">
                <a:solidFill>
                  <a:schemeClr val="tx1">
                    <a:tint val="75000"/>
                  </a:schemeClr>
                </a:solidFill>
                <a:latin typeface="Courier New" panose="02070309020205020404" pitchFamily="49" charset="0"/>
                <a:cs typeface="Courier New" panose="02070309020205020404" pitchFamily="49" charset="0"/>
              </a:defRPr>
            </a:lvl1pPr>
          </a:lstStyle>
          <a:p>
            <a:fld id="{33A4F178-8CED-4455-A30F-04EEEB17F23C}" type="datetime1">
              <a:rPr lang="fr-CH" smtClean="0"/>
              <a:t>02.05.2025</a:t>
            </a:fld>
            <a:endParaRPr lang="fr-CH"/>
          </a:p>
        </p:txBody>
      </p:sp>
      <p:sp>
        <p:nvSpPr>
          <p:cNvPr id="18" name="Slide Number Placeholder 5">
            <a:extLst>
              <a:ext uri="{FF2B5EF4-FFF2-40B4-BE49-F238E27FC236}">
                <a16:creationId xmlns:a16="http://schemas.microsoft.com/office/drawing/2014/main" id="{F0F5A5D8-F9FA-1934-17AA-F2BE2B73CA2F}"/>
              </a:ext>
            </a:extLst>
          </p:cNvPr>
          <p:cNvSpPr>
            <a:spLocks noGrp="1" noRot="1" noMove="1" noResize="1" noEditPoints="1" noAdjustHandles="1" noChangeArrowheads="1" noChangeShapeType="1"/>
          </p:cNvSpPr>
          <p:nvPr>
            <p:ph type="sldNum" sz="quarter" idx="4"/>
          </p:nvPr>
        </p:nvSpPr>
        <p:spPr>
          <a:xfrm>
            <a:off x="910991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Courier New" panose="02070309020205020404" pitchFamily="49" charset="0"/>
                <a:cs typeface="Courier New" panose="02070309020205020404" pitchFamily="49" charset="0"/>
              </a:defRPr>
            </a:lvl1pPr>
          </a:lstStyle>
          <a:p>
            <a:fld id="{EC9EE24E-D617-49A3-B33B-A26175C8A5BC}" type="slidenum">
              <a:rPr lang="fr-CH" smtClean="0"/>
              <a:pPr/>
              <a:t>‹#›</a:t>
            </a:fld>
            <a:endParaRPr lang="fr-CH"/>
          </a:p>
        </p:txBody>
      </p:sp>
      <p:sp>
        <p:nvSpPr>
          <p:cNvPr id="2" name="Footer Placeholder 4">
            <a:extLst>
              <a:ext uri="{FF2B5EF4-FFF2-40B4-BE49-F238E27FC236}">
                <a16:creationId xmlns:a16="http://schemas.microsoft.com/office/drawing/2014/main" id="{A5B387B3-7130-B2BC-87EE-6DA44E504779}"/>
              </a:ext>
            </a:extLst>
          </p:cNvPr>
          <p:cNvSpPr>
            <a:spLocks noGrp="1"/>
          </p:cNvSpPr>
          <p:nvPr>
            <p:ph type="ftr" sz="quarter" idx="14"/>
          </p:nvPr>
        </p:nvSpPr>
        <p:spPr>
          <a:xfrm>
            <a:off x="560671" y="6356349"/>
            <a:ext cx="4114800" cy="365125"/>
          </a:xfrm>
        </p:spPr>
        <p:txBody>
          <a:bodyPr/>
          <a:lstStyle/>
          <a:p>
            <a:r>
              <a:rPr lang="it-IT"/>
              <a:t>© 2025, SICPA SA, Switzerland | CONFIDENTIAL </a:t>
            </a:r>
            <a:endParaRPr lang="fr-CH"/>
          </a:p>
        </p:txBody>
      </p:sp>
    </p:spTree>
    <p:extLst>
      <p:ext uri="{BB962C8B-B14F-4D97-AF65-F5344CB8AC3E}">
        <p14:creationId xmlns:p14="http://schemas.microsoft.com/office/powerpoint/2010/main" val="253893228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img + Bulle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1" y="0"/>
            <a:ext cx="12191999" cy="1800000"/>
          </a:xfrm>
        </p:spPr>
        <p:txBody>
          <a:bodyPr/>
          <a:lstStyle/>
          <a:p>
            <a:endParaRPr lang="fr-CH"/>
          </a:p>
        </p:txBody>
      </p:sp>
      <p:sp>
        <p:nvSpPr>
          <p:cNvPr id="30" name="Text Placeholder 29">
            <a:extLst>
              <a:ext uri="{FF2B5EF4-FFF2-40B4-BE49-F238E27FC236}">
                <a16:creationId xmlns:a16="http://schemas.microsoft.com/office/drawing/2014/main" id="{AF809705-F633-8D79-B443-0D1AB2B89180}"/>
              </a:ext>
            </a:extLst>
          </p:cNvPr>
          <p:cNvSpPr>
            <a:spLocks noGrp="1"/>
          </p:cNvSpPr>
          <p:nvPr>
            <p:ph type="body" sz="quarter" idx="12"/>
          </p:nvPr>
        </p:nvSpPr>
        <p:spPr>
          <a:xfrm>
            <a:off x="6311901" y="2614388"/>
            <a:ext cx="5472112" cy="3299050"/>
          </a:xfrm>
        </p:spPr>
        <p:txBody>
          <a:bodyPr>
            <a:noAutofit/>
          </a:bodyPr>
          <a:lstStyle>
            <a:lvl1pPr marL="180000" indent="-180000">
              <a:lnSpc>
                <a:spcPct val="120000"/>
              </a:lnSpc>
              <a:defRPr sz="1600"/>
            </a:lvl1pPr>
            <a:lvl2pPr>
              <a:defRPr sz="1800"/>
            </a:lvl2pPr>
            <a:lvl3pPr>
              <a:defRPr sz="1800"/>
            </a:lvl3pPr>
            <a:lvl4pPr>
              <a:defRPr sz="1800"/>
            </a:lvl4pPr>
            <a:lvl5pPr>
              <a:defRPr sz="1800"/>
            </a:lvl5pPr>
          </a:lstStyle>
          <a:p>
            <a:pPr lvl="0"/>
            <a:r>
              <a:rPr lang="en-US"/>
              <a:t>Click to edit Master text styles</a:t>
            </a:r>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D50392EF-5643-4AEF-AB11-11942DE63126}"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it-IT"/>
              <a:t>© 2025, SICPA SA, Switzerland | CONFIDENTIAL </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r-CH"/>
          </a:p>
        </p:txBody>
      </p:sp>
    </p:spTree>
    <p:extLst>
      <p:ext uri="{BB962C8B-B14F-4D97-AF65-F5344CB8AC3E}">
        <p14:creationId xmlns:p14="http://schemas.microsoft.com/office/powerpoint/2010/main" val="2964490709"/>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1638">
          <p15:clr>
            <a:srgbClr val="FBAE40"/>
          </p15:clr>
        </p15:guide>
        <p15:guide id="6" orient="horz" pos="3725">
          <p15:clr>
            <a:srgbClr val="FBAE40"/>
          </p15:clr>
        </p15:guide>
        <p15:guide id="7" pos="370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img + tex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1" y="0"/>
            <a:ext cx="12191999" cy="1800000"/>
          </a:xfrm>
        </p:spPr>
        <p:txBody>
          <a:bodyPr/>
          <a:lstStyle/>
          <a:p>
            <a:endParaRPr lang="fr-CH"/>
          </a:p>
        </p:txBody>
      </p:sp>
      <p:sp>
        <p:nvSpPr>
          <p:cNvPr id="30" name="Text Placeholder 29">
            <a:extLst>
              <a:ext uri="{FF2B5EF4-FFF2-40B4-BE49-F238E27FC236}">
                <a16:creationId xmlns:a16="http://schemas.microsoft.com/office/drawing/2014/main" id="{AF809705-F633-8D79-B443-0D1AB2B89180}"/>
              </a:ext>
            </a:extLst>
          </p:cNvPr>
          <p:cNvSpPr>
            <a:spLocks noGrp="1"/>
          </p:cNvSpPr>
          <p:nvPr>
            <p:ph type="body" sz="quarter" idx="12"/>
          </p:nvPr>
        </p:nvSpPr>
        <p:spPr>
          <a:xfrm>
            <a:off x="6311901" y="2614388"/>
            <a:ext cx="5472112" cy="3299050"/>
          </a:xfrm>
        </p:spPr>
        <p:txBody>
          <a:bodyPr>
            <a:noAutofit/>
          </a:bodyPr>
          <a:lstStyle>
            <a:lvl1pPr marL="0" indent="0">
              <a:lnSpc>
                <a:spcPct val="120000"/>
              </a:lnSpc>
              <a:buFontTx/>
              <a:buNone/>
              <a:defRPr sz="1600"/>
            </a:lvl1pPr>
            <a:lvl2pPr>
              <a:defRPr sz="1800"/>
            </a:lvl2pPr>
            <a:lvl3pPr>
              <a:defRPr sz="1800"/>
            </a:lvl3pPr>
            <a:lvl4pPr>
              <a:defRPr sz="1800"/>
            </a:lvl4pPr>
            <a:lvl5pPr>
              <a:defRPr sz="1800"/>
            </a:lvl5pPr>
          </a:lstStyle>
          <a:p>
            <a:pPr lvl="0"/>
            <a:r>
              <a:rPr lang="en-US"/>
              <a:t>Click to edit Master text styles</a:t>
            </a:r>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D2DB03F6-91EB-47C6-AE22-B8A739432CAD}"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it-IT"/>
              <a:t>© 2025, SICPA SA, Switzerland | CONFIDENTIAL </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r-CH"/>
          </a:p>
        </p:txBody>
      </p:sp>
    </p:spTree>
    <p:extLst>
      <p:ext uri="{BB962C8B-B14F-4D97-AF65-F5344CB8AC3E}">
        <p14:creationId xmlns:p14="http://schemas.microsoft.com/office/powerpoint/2010/main" val="213547737"/>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1638">
          <p15:clr>
            <a:srgbClr val="FBAE40"/>
          </p15:clr>
        </p15:guide>
        <p15:guide id="6" orient="horz" pos="3725">
          <p15:clr>
            <a:srgbClr val="FBAE40"/>
          </p15:clr>
        </p15:guide>
        <p15:guide id="7" pos="370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 Picto + Bullet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3B62ADD9-50E9-4AA5-B886-3405F4664DFC}"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it-IT"/>
              <a:t>© 2025, SICPA SA, Switzerland | CONFIDENTIAL </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59900" cy="735756"/>
          </a:xfrm>
        </p:spPr>
        <p:txBody>
          <a:bodyPr/>
          <a:lstStyle>
            <a:lvl1pPr>
              <a:defRPr>
                <a:solidFill>
                  <a:schemeClr val="tx1"/>
                </a:solidFill>
              </a:defRPr>
            </a:lvl1p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A7F2CA53-8DA6-8970-AA45-7CEA99B2EAB2}"/>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8" name="Text Placeholder 29">
            <a:extLst>
              <a:ext uri="{FF2B5EF4-FFF2-40B4-BE49-F238E27FC236}">
                <a16:creationId xmlns:a16="http://schemas.microsoft.com/office/drawing/2014/main" id="{83603A60-A9CD-0B0D-7B23-968461ACCB14}"/>
              </a:ext>
            </a:extLst>
          </p:cNvPr>
          <p:cNvSpPr>
            <a:spLocks noGrp="1"/>
          </p:cNvSpPr>
          <p:nvPr>
            <p:ph type="body" sz="quarter" idx="12"/>
          </p:nvPr>
        </p:nvSpPr>
        <p:spPr>
          <a:xfrm>
            <a:off x="6311901" y="1808163"/>
            <a:ext cx="5472112" cy="4105275"/>
          </a:xfrm>
        </p:spPr>
        <p:txBody>
          <a:bodyPr>
            <a:noAutofit/>
          </a:bodyPr>
          <a:lstStyle>
            <a:lvl1pPr marL="180000" indent="-180000">
              <a:lnSpc>
                <a:spcPct val="120000"/>
              </a:lnSpc>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1534472434"/>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1638">
          <p15:clr>
            <a:srgbClr val="FBAE40"/>
          </p15:clr>
        </p15:guide>
        <p15:guide id="6" orient="horz" pos="3725">
          <p15:clr>
            <a:srgbClr val="FBAE40"/>
          </p15:clr>
        </p15:guide>
        <p15:guide id="7" pos="370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 Picto + Text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B89E7E23-924B-48C5-B203-C935D577AC5E}"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it-IT"/>
              <a:t>© 2025, SICPA SA, Switzerland | CONFIDENTIAL </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9" name="Text Placeholder 29">
            <a:extLst>
              <a:ext uri="{FF2B5EF4-FFF2-40B4-BE49-F238E27FC236}">
                <a16:creationId xmlns:a16="http://schemas.microsoft.com/office/drawing/2014/main" id="{75ECE58A-51A8-3A16-7285-1B5AC8D4ACAF}"/>
              </a:ext>
            </a:extLst>
          </p:cNvPr>
          <p:cNvSpPr>
            <a:spLocks noGrp="1"/>
          </p:cNvSpPr>
          <p:nvPr>
            <p:ph type="body" sz="quarter" idx="12"/>
          </p:nvPr>
        </p:nvSpPr>
        <p:spPr>
          <a:xfrm>
            <a:off x="6311901" y="1808163"/>
            <a:ext cx="5472112" cy="4105275"/>
          </a:xfrm>
        </p:spPr>
        <p:txBody>
          <a:bodyPr>
            <a:noAutofit/>
          </a:bodyPr>
          <a:lstStyle>
            <a:lvl1pPr marL="0" indent="0">
              <a:lnSpc>
                <a:spcPct val="120000"/>
              </a:lnSpc>
              <a:buFontTx/>
              <a:buNone/>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179356084"/>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 Picto + IMG + Text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CD428750-35F7-49BE-AA11-A99534372C12}"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it-IT"/>
              <a:t>© 2025, SICPA SA, Switzerland | CONFIDENTIAL </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9" name="Text Placeholder 29">
            <a:extLst>
              <a:ext uri="{FF2B5EF4-FFF2-40B4-BE49-F238E27FC236}">
                <a16:creationId xmlns:a16="http://schemas.microsoft.com/office/drawing/2014/main" id="{75ECE58A-51A8-3A16-7285-1B5AC8D4ACAF}"/>
              </a:ext>
            </a:extLst>
          </p:cNvPr>
          <p:cNvSpPr>
            <a:spLocks noGrp="1"/>
          </p:cNvSpPr>
          <p:nvPr>
            <p:ph type="body" sz="quarter" idx="12"/>
          </p:nvPr>
        </p:nvSpPr>
        <p:spPr>
          <a:xfrm>
            <a:off x="6311901" y="1808163"/>
            <a:ext cx="5472112" cy="4105275"/>
          </a:xfrm>
        </p:spPr>
        <p:txBody>
          <a:bodyPr>
            <a:noAutofit/>
          </a:bodyPr>
          <a:lstStyle>
            <a:lvl1pPr marL="0" indent="0">
              <a:lnSpc>
                <a:spcPct val="120000"/>
              </a:lnSpc>
              <a:buFontTx/>
              <a:buNone/>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
        <p:nvSpPr>
          <p:cNvPr id="10" name="Picture Placeholder 9">
            <a:extLst>
              <a:ext uri="{FF2B5EF4-FFF2-40B4-BE49-F238E27FC236}">
                <a16:creationId xmlns:a16="http://schemas.microsoft.com/office/drawing/2014/main" id="{C64AD45B-6AF4-5608-F24D-C3B6AA3C97F3}"/>
              </a:ext>
            </a:extLst>
          </p:cNvPr>
          <p:cNvSpPr>
            <a:spLocks noGrp="1"/>
          </p:cNvSpPr>
          <p:nvPr>
            <p:ph type="pic" sz="quarter" idx="37"/>
          </p:nvPr>
        </p:nvSpPr>
        <p:spPr>
          <a:xfrm>
            <a:off x="407987" y="2128130"/>
            <a:ext cx="5472112" cy="3220532"/>
          </a:xfrm>
        </p:spPr>
        <p:txBody>
          <a:bodyPr/>
          <a:lstStyle/>
          <a:p>
            <a:endParaRPr lang="fr-CH"/>
          </a:p>
        </p:txBody>
      </p:sp>
    </p:spTree>
    <p:extLst>
      <p:ext uri="{BB962C8B-B14F-4D97-AF65-F5344CB8AC3E}">
        <p14:creationId xmlns:p14="http://schemas.microsoft.com/office/powerpoint/2010/main" val="2841153593"/>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 Picto + IMG + Bullet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94052239-A4A6-4543-B6EA-2FB0242BEE3B}"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it-IT"/>
              <a:t>© 2025, SICPA SA, Switzerland | CONFIDENTIAL </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3" name="Picture Placeholder 9">
            <a:extLst>
              <a:ext uri="{FF2B5EF4-FFF2-40B4-BE49-F238E27FC236}">
                <a16:creationId xmlns:a16="http://schemas.microsoft.com/office/drawing/2014/main" id="{835EB6A5-0340-22ED-3FBD-931ECC378DA9}"/>
              </a:ext>
            </a:extLst>
          </p:cNvPr>
          <p:cNvSpPr>
            <a:spLocks noGrp="1"/>
          </p:cNvSpPr>
          <p:nvPr>
            <p:ph type="pic" sz="quarter" idx="37"/>
          </p:nvPr>
        </p:nvSpPr>
        <p:spPr>
          <a:xfrm>
            <a:off x="407987" y="2128130"/>
            <a:ext cx="5472112" cy="3220532"/>
          </a:xfrm>
        </p:spPr>
        <p:txBody>
          <a:bodyPr/>
          <a:lstStyle/>
          <a:p>
            <a:endParaRPr lang="fr-CH"/>
          </a:p>
        </p:txBody>
      </p:sp>
      <p:sp>
        <p:nvSpPr>
          <p:cNvPr id="8" name="Text Placeholder 29">
            <a:extLst>
              <a:ext uri="{FF2B5EF4-FFF2-40B4-BE49-F238E27FC236}">
                <a16:creationId xmlns:a16="http://schemas.microsoft.com/office/drawing/2014/main" id="{D34DE9F1-245E-BB91-B480-C8B213D2F3C9}"/>
              </a:ext>
            </a:extLst>
          </p:cNvPr>
          <p:cNvSpPr>
            <a:spLocks noGrp="1"/>
          </p:cNvSpPr>
          <p:nvPr>
            <p:ph type="body" sz="quarter" idx="12"/>
          </p:nvPr>
        </p:nvSpPr>
        <p:spPr>
          <a:xfrm>
            <a:off x="6311901" y="1808163"/>
            <a:ext cx="5472112" cy="4105275"/>
          </a:xfrm>
        </p:spPr>
        <p:txBody>
          <a:bodyPr>
            <a:noAutofit/>
          </a:bodyPr>
          <a:lstStyle>
            <a:lvl1pPr marL="180000" indent="-180000">
              <a:lnSpc>
                <a:spcPct val="120000"/>
              </a:lnSpc>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579301377"/>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guide id="8" orient="horz" pos="3362">
          <p15:clr>
            <a:srgbClr val="FBAE40"/>
          </p15:clr>
        </p15:guide>
        <p15:guide id="9" orient="horz" pos="13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Img ">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626847" y="1268618"/>
            <a:ext cx="3219235" cy="2070244"/>
          </a:xfrm>
        </p:spPr>
        <p:txBody>
          <a:bodyPr/>
          <a:lstStyle/>
          <a:p>
            <a:endParaRPr lang="fr-CH"/>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5A43CCA2-1512-4B1C-99B7-8FD6E332DD58}"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it-IT"/>
              <a:t>© 2025, SICPA SA, Switzerland | CONFIDENTIAL </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p>
            <a:r>
              <a:rPr lang="en-US"/>
              <a:t>Click to edit Master title style</a:t>
            </a:r>
            <a:endParaRPr lang="fr-CH"/>
          </a:p>
        </p:txBody>
      </p:sp>
      <p:sp>
        <p:nvSpPr>
          <p:cNvPr id="10" name="Picture Placeholder 2">
            <a:extLst>
              <a:ext uri="{FF2B5EF4-FFF2-40B4-BE49-F238E27FC236}">
                <a16:creationId xmlns:a16="http://schemas.microsoft.com/office/drawing/2014/main" id="{8AFA4C3D-C1C6-2E33-7778-8513C7013205}"/>
              </a:ext>
            </a:extLst>
          </p:cNvPr>
          <p:cNvSpPr>
            <a:spLocks noGrp="1"/>
          </p:cNvSpPr>
          <p:nvPr>
            <p:ph type="pic" sz="quarter" idx="16"/>
          </p:nvPr>
        </p:nvSpPr>
        <p:spPr>
          <a:xfrm>
            <a:off x="8277440" y="1268413"/>
            <a:ext cx="3219235" cy="2070244"/>
          </a:xfrm>
        </p:spPr>
        <p:txBody>
          <a:bodyPr/>
          <a:lstStyle/>
          <a:p>
            <a:endParaRPr lang="fr-CH"/>
          </a:p>
        </p:txBody>
      </p:sp>
      <p:sp>
        <p:nvSpPr>
          <p:cNvPr id="11" name="Picture Placeholder 2">
            <a:extLst>
              <a:ext uri="{FF2B5EF4-FFF2-40B4-BE49-F238E27FC236}">
                <a16:creationId xmlns:a16="http://schemas.microsoft.com/office/drawing/2014/main" id="{7A6EE159-035A-4D77-BA34-C63A4ECC563C}"/>
              </a:ext>
            </a:extLst>
          </p:cNvPr>
          <p:cNvSpPr>
            <a:spLocks noGrp="1"/>
          </p:cNvSpPr>
          <p:nvPr>
            <p:ph type="pic" sz="quarter" idx="17"/>
          </p:nvPr>
        </p:nvSpPr>
        <p:spPr>
          <a:xfrm>
            <a:off x="4452144" y="1268413"/>
            <a:ext cx="3219235" cy="2070244"/>
          </a:xfrm>
        </p:spPr>
        <p:txBody>
          <a:bodyPr/>
          <a:lstStyle/>
          <a:p>
            <a:endParaRPr lang="fr-CH"/>
          </a:p>
        </p:txBody>
      </p:sp>
    </p:spTree>
    <p:extLst>
      <p:ext uri="{BB962C8B-B14F-4D97-AF65-F5344CB8AC3E}">
        <p14:creationId xmlns:p14="http://schemas.microsoft.com/office/powerpoint/2010/main" val="1248199703"/>
      </p:ext>
    </p:extLst>
  </p:cSld>
  <p:clrMapOvr>
    <a:masterClrMapping/>
  </p:clrMapOvr>
  <p:extLst>
    <p:ext uri="{DCECCB84-F9BA-43D5-87BE-67443E8EF086}">
      <p15:sldGuideLst xmlns:p15="http://schemas.microsoft.com/office/powerpoint/2012/main">
        <p15:guide id="2" pos="7242">
          <p15:clr>
            <a:srgbClr val="FBAE40"/>
          </p15:clr>
        </p15:guide>
        <p15:guide id="3" pos="393">
          <p15:clr>
            <a:srgbClr val="FBAE40"/>
          </p15:clr>
        </p15:guide>
        <p15:guide id="5" orient="horz" pos="799">
          <p15:clr>
            <a:srgbClr val="FBAE40"/>
          </p15:clr>
        </p15:guide>
        <p15:guide id="6" orient="horz" pos="372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Img +Pic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625611" y="1270567"/>
            <a:ext cx="3219235" cy="1672215"/>
          </a:xfrm>
        </p:spPr>
        <p:txBody>
          <a:bodyPr/>
          <a:lstStyle/>
          <a:p>
            <a:endParaRPr lang="fr-CH"/>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F07FBC7A-55F0-4CD5-9270-F1B050025617}"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it-IT"/>
              <a:t>© 2025, SICPA SA, Switzerland | CONFIDENTIAL </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p>
            <a:r>
              <a:rPr lang="en-US"/>
              <a:t>Click to edit Master title style</a:t>
            </a:r>
            <a:endParaRPr lang="fr-CH"/>
          </a:p>
        </p:txBody>
      </p:sp>
      <p:sp>
        <p:nvSpPr>
          <p:cNvPr id="9" name="Espace réservé pour une image  21">
            <a:extLst>
              <a:ext uri="{FF2B5EF4-FFF2-40B4-BE49-F238E27FC236}">
                <a16:creationId xmlns:a16="http://schemas.microsoft.com/office/drawing/2014/main" id="{E1497C7D-F8A7-DE1D-9765-7680CEA1085D}"/>
              </a:ext>
            </a:extLst>
          </p:cNvPr>
          <p:cNvSpPr>
            <a:spLocks noGrp="1" noChangeAspect="1"/>
          </p:cNvSpPr>
          <p:nvPr>
            <p:ph type="pic" sz="quarter" idx="31" hasCustomPrompt="1"/>
          </p:nvPr>
        </p:nvSpPr>
        <p:spPr>
          <a:xfrm>
            <a:off x="3136190" y="2438782"/>
            <a:ext cx="1008000" cy="1008000"/>
          </a:xfrm>
          <a:prstGeom prst="ellipse">
            <a:avLst/>
          </a:prstGeom>
        </p:spPr>
        <p:txBody>
          <a:bodyPr/>
          <a:lstStyle>
            <a:lvl1pPr marL="0" indent="0">
              <a:buFontTx/>
              <a:buNone/>
              <a:defRPr sz="1200"/>
            </a:lvl1pPr>
          </a:lstStyle>
          <a:p>
            <a:r>
              <a:rPr lang="fr-CH"/>
              <a:t>Picto</a:t>
            </a:r>
          </a:p>
        </p:txBody>
      </p:sp>
      <p:sp>
        <p:nvSpPr>
          <p:cNvPr id="12" name="Picture Placeholder 2">
            <a:extLst>
              <a:ext uri="{FF2B5EF4-FFF2-40B4-BE49-F238E27FC236}">
                <a16:creationId xmlns:a16="http://schemas.microsoft.com/office/drawing/2014/main" id="{0A8027B5-A1D1-3973-F1BE-D728BB0714EF}"/>
              </a:ext>
            </a:extLst>
          </p:cNvPr>
          <p:cNvSpPr>
            <a:spLocks noGrp="1"/>
          </p:cNvSpPr>
          <p:nvPr>
            <p:ph type="pic" sz="quarter" idx="32"/>
          </p:nvPr>
        </p:nvSpPr>
        <p:spPr>
          <a:xfrm>
            <a:off x="4451525" y="1270567"/>
            <a:ext cx="3219235" cy="1672215"/>
          </a:xfrm>
        </p:spPr>
        <p:txBody>
          <a:bodyPr/>
          <a:lstStyle/>
          <a:p>
            <a:endParaRPr lang="fr-CH"/>
          </a:p>
        </p:txBody>
      </p:sp>
      <p:sp>
        <p:nvSpPr>
          <p:cNvPr id="13" name="Espace réservé pour une image  21">
            <a:extLst>
              <a:ext uri="{FF2B5EF4-FFF2-40B4-BE49-F238E27FC236}">
                <a16:creationId xmlns:a16="http://schemas.microsoft.com/office/drawing/2014/main" id="{E57372C9-1064-5FD2-CC64-D58871C6A9DF}"/>
              </a:ext>
            </a:extLst>
          </p:cNvPr>
          <p:cNvSpPr>
            <a:spLocks noGrp="1" noChangeAspect="1"/>
          </p:cNvSpPr>
          <p:nvPr>
            <p:ph type="pic" sz="quarter" idx="33" hasCustomPrompt="1"/>
          </p:nvPr>
        </p:nvSpPr>
        <p:spPr>
          <a:xfrm>
            <a:off x="6962104" y="2438782"/>
            <a:ext cx="1008000" cy="1008000"/>
          </a:xfrm>
          <a:prstGeom prst="ellipse">
            <a:avLst/>
          </a:prstGeom>
        </p:spPr>
        <p:txBody>
          <a:bodyPr/>
          <a:lstStyle>
            <a:lvl1pPr marL="0" indent="0">
              <a:buFontTx/>
              <a:buNone/>
              <a:defRPr sz="1200"/>
            </a:lvl1pPr>
          </a:lstStyle>
          <a:p>
            <a:r>
              <a:rPr lang="fr-CH"/>
              <a:t>Picto</a:t>
            </a:r>
          </a:p>
        </p:txBody>
      </p:sp>
      <p:sp>
        <p:nvSpPr>
          <p:cNvPr id="14" name="Picture Placeholder 2">
            <a:extLst>
              <a:ext uri="{FF2B5EF4-FFF2-40B4-BE49-F238E27FC236}">
                <a16:creationId xmlns:a16="http://schemas.microsoft.com/office/drawing/2014/main" id="{044765F1-23E6-7276-7162-31D15989F86C}"/>
              </a:ext>
            </a:extLst>
          </p:cNvPr>
          <p:cNvSpPr>
            <a:spLocks noGrp="1"/>
          </p:cNvSpPr>
          <p:nvPr>
            <p:ph type="pic" sz="quarter" idx="34"/>
          </p:nvPr>
        </p:nvSpPr>
        <p:spPr>
          <a:xfrm>
            <a:off x="8277440" y="1270567"/>
            <a:ext cx="3219235" cy="1672215"/>
          </a:xfrm>
        </p:spPr>
        <p:txBody>
          <a:bodyPr/>
          <a:lstStyle/>
          <a:p>
            <a:endParaRPr lang="fr-CH"/>
          </a:p>
        </p:txBody>
      </p:sp>
      <p:sp>
        <p:nvSpPr>
          <p:cNvPr id="15" name="Espace réservé pour une image  21">
            <a:extLst>
              <a:ext uri="{FF2B5EF4-FFF2-40B4-BE49-F238E27FC236}">
                <a16:creationId xmlns:a16="http://schemas.microsoft.com/office/drawing/2014/main" id="{248A50E9-2732-25BC-0CB2-81CCEF39E504}"/>
              </a:ext>
            </a:extLst>
          </p:cNvPr>
          <p:cNvSpPr>
            <a:spLocks noGrp="1" noChangeAspect="1"/>
          </p:cNvSpPr>
          <p:nvPr>
            <p:ph type="pic" sz="quarter" idx="35" hasCustomPrompt="1"/>
          </p:nvPr>
        </p:nvSpPr>
        <p:spPr>
          <a:xfrm>
            <a:off x="10788019" y="2438782"/>
            <a:ext cx="1008000" cy="1008000"/>
          </a:xfrm>
          <a:prstGeom prst="ellipse">
            <a:avLst/>
          </a:prstGeom>
        </p:spPr>
        <p:txBody>
          <a:bodyPr/>
          <a:lstStyle>
            <a:lvl1pPr marL="0" indent="0">
              <a:buFontTx/>
              <a:buNone/>
              <a:defRPr sz="1200"/>
            </a:lvl1pPr>
          </a:lstStyle>
          <a:p>
            <a:r>
              <a:rPr lang="fr-CH"/>
              <a:t>Picto</a:t>
            </a:r>
          </a:p>
        </p:txBody>
      </p:sp>
    </p:spTree>
    <p:extLst>
      <p:ext uri="{BB962C8B-B14F-4D97-AF65-F5344CB8AC3E}">
        <p14:creationId xmlns:p14="http://schemas.microsoft.com/office/powerpoint/2010/main" val="3699953239"/>
      </p:ext>
    </p:extLst>
  </p:cSld>
  <p:clrMapOvr>
    <a:masterClrMapping/>
  </p:clrMapOvr>
  <p:extLst>
    <p:ext uri="{DCECCB84-F9BA-43D5-87BE-67443E8EF086}">
      <p15:sldGuideLst xmlns:p15="http://schemas.microsoft.com/office/powerpoint/2012/main">
        <p15:guide id="2" pos="7242">
          <p15:clr>
            <a:srgbClr val="FBAE40"/>
          </p15:clr>
        </p15:guide>
        <p15:guide id="3" pos="393">
          <p15:clr>
            <a:srgbClr val="FBAE40"/>
          </p15:clr>
        </p15:guide>
        <p15:guide id="5" orient="horz" pos="799">
          <p15:clr>
            <a:srgbClr val="FBAE40"/>
          </p15:clr>
        </p15:guide>
        <p15:guide id="6" orient="horz" pos="37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2C4D-4139-9251-85AD-5D50C5AE14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B43FC15-BF05-F3D7-9ACE-050AD1AC6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C3BCD5-818F-E056-9E3E-3865C6DE27C9}"/>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02/05/2025</a:t>
            </a:fld>
            <a:endParaRPr lang="en-GB"/>
          </a:p>
        </p:txBody>
      </p:sp>
      <p:sp>
        <p:nvSpPr>
          <p:cNvPr id="5" name="Footer Placeholder 4">
            <a:extLst>
              <a:ext uri="{FF2B5EF4-FFF2-40B4-BE49-F238E27FC236}">
                <a16:creationId xmlns:a16="http://schemas.microsoft.com/office/drawing/2014/main" id="{CC967DF8-1A7C-9644-7C04-E385535484F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C2F79DA-67D6-D7C5-EDF4-BACBE3D263DE}"/>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2312669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img côté + bulle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625611" y="1270567"/>
            <a:ext cx="3219235" cy="1336831"/>
          </a:xfrm>
        </p:spPr>
        <p:txBody>
          <a:bodyPr/>
          <a:lstStyle/>
          <a:p>
            <a:endParaRPr lang="fr-CH"/>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2731401C-0BD5-45CC-A2C6-84A9BBA18445}"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it-IT"/>
              <a:t>© 2025, SICPA SA, Switzerland | CONFIDENTIAL </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p>
            <a:r>
              <a:rPr lang="en-US"/>
              <a:t>Click to edit Master title style</a:t>
            </a:r>
            <a:endParaRPr lang="fr-CH"/>
          </a:p>
        </p:txBody>
      </p:sp>
      <p:sp>
        <p:nvSpPr>
          <p:cNvPr id="2" name="Picture Placeholder 2">
            <a:extLst>
              <a:ext uri="{FF2B5EF4-FFF2-40B4-BE49-F238E27FC236}">
                <a16:creationId xmlns:a16="http://schemas.microsoft.com/office/drawing/2014/main" id="{4BEFFD1A-3BB3-62F6-6D6C-ECB4A559A753}"/>
              </a:ext>
            </a:extLst>
          </p:cNvPr>
          <p:cNvSpPr>
            <a:spLocks noGrp="1"/>
          </p:cNvSpPr>
          <p:nvPr>
            <p:ph type="pic" sz="quarter" idx="16"/>
          </p:nvPr>
        </p:nvSpPr>
        <p:spPr>
          <a:xfrm>
            <a:off x="625611" y="4576607"/>
            <a:ext cx="3219235" cy="1336831"/>
          </a:xfrm>
        </p:spPr>
        <p:txBody>
          <a:bodyPr/>
          <a:lstStyle/>
          <a:p>
            <a:endParaRPr lang="fr-CH"/>
          </a:p>
        </p:txBody>
      </p:sp>
      <p:sp>
        <p:nvSpPr>
          <p:cNvPr id="8" name="Picture Placeholder 2">
            <a:extLst>
              <a:ext uri="{FF2B5EF4-FFF2-40B4-BE49-F238E27FC236}">
                <a16:creationId xmlns:a16="http://schemas.microsoft.com/office/drawing/2014/main" id="{A3D7F6BC-0C5E-0DCC-932A-3DBE779AFE34}"/>
              </a:ext>
            </a:extLst>
          </p:cNvPr>
          <p:cNvSpPr>
            <a:spLocks noGrp="1"/>
          </p:cNvSpPr>
          <p:nvPr>
            <p:ph type="pic" sz="quarter" idx="17"/>
          </p:nvPr>
        </p:nvSpPr>
        <p:spPr>
          <a:xfrm>
            <a:off x="625611" y="2923587"/>
            <a:ext cx="3219235" cy="1336831"/>
          </a:xfrm>
        </p:spPr>
        <p:txBody>
          <a:bodyPr/>
          <a:lstStyle/>
          <a:p>
            <a:endParaRPr lang="fr-CH"/>
          </a:p>
        </p:txBody>
      </p:sp>
      <p:sp>
        <p:nvSpPr>
          <p:cNvPr id="16" name="Text Placeholder 29">
            <a:extLst>
              <a:ext uri="{FF2B5EF4-FFF2-40B4-BE49-F238E27FC236}">
                <a16:creationId xmlns:a16="http://schemas.microsoft.com/office/drawing/2014/main" id="{50DA0F7B-1A01-D6A2-80DD-D7948951C2EF}"/>
              </a:ext>
            </a:extLst>
          </p:cNvPr>
          <p:cNvSpPr>
            <a:spLocks noGrp="1"/>
          </p:cNvSpPr>
          <p:nvPr>
            <p:ph type="body" sz="quarter" idx="12"/>
          </p:nvPr>
        </p:nvSpPr>
        <p:spPr>
          <a:xfrm>
            <a:off x="6311901" y="1808163"/>
            <a:ext cx="5472112" cy="4105275"/>
          </a:xfrm>
        </p:spPr>
        <p:txBody>
          <a:bodyPr>
            <a:noAutofit/>
          </a:bodyPr>
          <a:lstStyle>
            <a:lvl1pPr marL="180000" indent="-180000">
              <a:lnSpc>
                <a:spcPct val="120000"/>
              </a:lnSpc>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3274304364"/>
      </p:ext>
    </p:extLst>
  </p:cSld>
  <p:clrMapOvr>
    <a:masterClrMapping/>
  </p:clrMapOvr>
  <p:extLst>
    <p:ext uri="{DCECCB84-F9BA-43D5-87BE-67443E8EF086}">
      <p15:sldGuideLst xmlns:p15="http://schemas.microsoft.com/office/powerpoint/2012/main">
        <p15:guide id="2" pos="7423">
          <p15:clr>
            <a:srgbClr val="FBAE40"/>
          </p15:clr>
        </p15:guide>
        <p15:guide id="3" pos="393">
          <p15:clr>
            <a:srgbClr val="FBAE40"/>
          </p15:clr>
        </p15:guide>
        <p15:guide id="5" orient="horz" pos="799">
          <p15:clr>
            <a:srgbClr val="FBAE40"/>
          </p15:clr>
        </p15:guide>
        <p15:guide id="6" orient="horz" pos="3725">
          <p15:clr>
            <a:srgbClr val="FBAE40"/>
          </p15:clr>
        </p15:guide>
        <p15:guide id="7" pos="3976">
          <p15:clr>
            <a:srgbClr val="FBAE40"/>
          </p15:clr>
        </p15:guide>
        <p15:guide id="8" pos="37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B44E3F-F097-6D2E-CAD8-D1167290768B}"/>
              </a:ext>
            </a:extLst>
          </p:cNvPr>
          <p:cNvSpPr>
            <a:spLocks noGrp="1"/>
          </p:cNvSpPr>
          <p:nvPr>
            <p:ph type="dt" sz="half" idx="10"/>
          </p:nvPr>
        </p:nvSpPr>
        <p:spPr/>
        <p:txBody>
          <a:bodyPr/>
          <a:lstStyle/>
          <a:p>
            <a:fld id="{EE83C660-E71F-44F7-B30B-5951DDA191F0}" type="datetime1">
              <a:rPr lang="fr-CH" smtClean="0"/>
              <a:t>02.05.2025</a:t>
            </a:fld>
            <a:endParaRPr lang="fr-CH"/>
          </a:p>
        </p:txBody>
      </p:sp>
      <p:sp>
        <p:nvSpPr>
          <p:cNvPr id="4" name="Footer Placeholder 3">
            <a:extLst>
              <a:ext uri="{FF2B5EF4-FFF2-40B4-BE49-F238E27FC236}">
                <a16:creationId xmlns:a16="http://schemas.microsoft.com/office/drawing/2014/main" id="{3DDD7478-0B02-0BC6-E7A8-D8B712D8EBAE}"/>
              </a:ext>
            </a:extLst>
          </p:cNvPr>
          <p:cNvSpPr>
            <a:spLocks noGrp="1"/>
          </p:cNvSpPr>
          <p:nvPr>
            <p:ph type="ftr" sz="quarter" idx="11"/>
          </p:nvPr>
        </p:nvSpPr>
        <p:spPr/>
        <p:txBody>
          <a:bodyPr/>
          <a:lstStyle/>
          <a:p>
            <a:r>
              <a:rPr lang="it-IT"/>
              <a:t>© 2025, SICPA SA, Switzerland | CONFIDENTIAL </a:t>
            </a:r>
            <a:endParaRPr lang="de-DE"/>
          </a:p>
        </p:txBody>
      </p:sp>
      <p:sp>
        <p:nvSpPr>
          <p:cNvPr id="5" name="Slide Number Placeholder 4">
            <a:extLst>
              <a:ext uri="{FF2B5EF4-FFF2-40B4-BE49-F238E27FC236}">
                <a16:creationId xmlns:a16="http://schemas.microsoft.com/office/drawing/2014/main" id="{388F7C52-FB32-C6B5-078D-9698C9E5A020}"/>
              </a:ext>
            </a:extLst>
          </p:cNvPr>
          <p:cNvSpPr>
            <a:spLocks noGrp="1"/>
          </p:cNvSpPr>
          <p:nvPr>
            <p:ph type="sldNum" sz="quarter" idx="12"/>
          </p:nvPr>
        </p:nvSpPr>
        <p:spPr/>
        <p:txBody>
          <a:bodyPr/>
          <a:lstStyle/>
          <a:p>
            <a:fld id="{A80CC9A1-D551-4AE0-9E93-1930908B0207}" type="slidenum">
              <a:rPr lang="fr-CH" smtClean="0"/>
              <a:pPr/>
              <a:t>‹#›</a:t>
            </a:fld>
            <a:endParaRPr lang="fr-CH"/>
          </a:p>
        </p:txBody>
      </p:sp>
    </p:spTree>
    <p:extLst>
      <p:ext uri="{BB962C8B-B14F-4D97-AF65-F5344CB8AC3E}">
        <p14:creationId xmlns:p14="http://schemas.microsoft.com/office/powerpoint/2010/main" val="11958694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 BACKGROUND LAYOUT - Free">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E05F434E-F195-C7D5-45C7-12B237EFA5DD}"/>
              </a:ext>
            </a:extLst>
          </p:cNvPr>
          <p:cNvSpPr>
            <a:spLocks noGrp="1" noRot="1" noMove="1" noResize="1" noEditPoints="1" noAdjustHandles="1" noChangeArrowheads="1" noChangeShapeType="1"/>
          </p:cNvSpPr>
          <p:nvPr>
            <p:ph type="dt" sz="half" idx="2"/>
          </p:nvPr>
        </p:nvSpPr>
        <p:spPr>
          <a:xfrm>
            <a:off x="4724400" y="6356348"/>
            <a:ext cx="2743200" cy="365125"/>
          </a:xfrm>
          <a:prstGeom prst="rect">
            <a:avLst/>
          </a:prstGeom>
        </p:spPr>
        <p:txBody>
          <a:bodyPr vert="horz" lIns="91440" tIns="45720" rIns="91440" bIns="45720" rtlCol="0" anchor="ctr"/>
          <a:lstStyle>
            <a:lvl1pPr algn="ctr">
              <a:defRPr sz="800">
                <a:solidFill>
                  <a:schemeClr val="tx1">
                    <a:tint val="75000"/>
                  </a:schemeClr>
                </a:solidFill>
                <a:latin typeface="Courier New" panose="02070309020205020404" pitchFamily="49" charset="0"/>
                <a:cs typeface="Courier New" panose="02070309020205020404" pitchFamily="49" charset="0"/>
              </a:defRPr>
            </a:lvl1pPr>
          </a:lstStyle>
          <a:p>
            <a:fld id="{1502086F-13F5-42D0-943D-B6C9688DFB3E}" type="datetime1">
              <a:rPr lang="fr-CH" smtClean="0"/>
              <a:t>02.05.2025</a:t>
            </a:fld>
            <a:endParaRPr lang="fr-CH"/>
          </a:p>
        </p:txBody>
      </p:sp>
      <p:sp>
        <p:nvSpPr>
          <p:cNvPr id="18" name="Slide Number Placeholder 5">
            <a:extLst>
              <a:ext uri="{FF2B5EF4-FFF2-40B4-BE49-F238E27FC236}">
                <a16:creationId xmlns:a16="http://schemas.microsoft.com/office/drawing/2014/main" id="{F0F5A5D8-F9FA-1934-17AA-F2BE2B73CA2F}"/>
              </a:ext>
            </a:extLst>
          </p:cNvPr>
          <p:cNvSpPr>
            <a:spLocks noGrp="1" noRot="1" noMove="1" noResize="1" noEditPoints="1" noAdjustHandles="1" noChangeArrowheads="1" noChangeShapeType="1"/>
          </p:cNvSpPr>
          <p:nvPr>
            <p:ph type="sldNum" sz="quarter" idx="4"/>
          </p:nvPr>
        </p:nvSpPr>
        <p:spPr>
          <a:xfrm>
            <a:off x="910991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Courier New" panose="02070309020205020404" pitchFamily="49" charset="0"/>
                <a:cs typeface="Courier New" panose="02070309020205020404" pitchFamily="49" charset="0"/>
              </a:defRPr>
            </a:lvl1pPr>
          </a:lstStyle>
          <a:p>
            <a:fld id="{EC9EE24E-D617-49A3-B33B-A26175C8A5BC}" type="slidenum">
              <a:rPr lang="fr-CH" smtClean="0"/>
              <a:pPr/>
              <a:t>‹#›</a:t>
            </a:fld>
            <a:endParaRPr lang="fr-CH"/>
          </a:p>
        </p:txBody>
      </p:sp>
      <p:sp>
        <p:nvSpPr>
          <p:cNvPr id="2" name="Footer Placeholder 4">
            <a:extLst>
              <a:ext uri="{FF2B5EF4-FFF2-40B4-BE49-F238E27FC236}">
                <a16:creationId xmlns:a16="http://schemas.microsoft.com/office/drawing/2014/main" id="{A5B387B3-7130-B2BC-87EE-6DA44E504779}"/>
              </a:ext>
            </a:extLst>
          </p:cNvPr>
          <p:cNvSpPr>
            <a:spLocks noGrp="1"/>
          </p:cNvSpPr>
          <p:nvPr>
            <p:ph type="ftr" sz="quarter" idx="14"/>
          </p:nvPr>
        </p:nvSpPr>
        <p:spPr>
          <a:xfrm>
            <a:off x="560671" y="6356349"/>
            <a:ext cx="4114800" cy="365125"/>
          </a:xfrm>
        </p:spPr>
        <p:txBody>
          <a:bodyPr/>
          <a:lstStyle/>
          <a:p>
            <a:r>
              <a:rPr lang="en-US"/>
              <a:t>© 2025, SICPA HOLDING SA, Switzerland | CONFIDENTIAL</a:t>
            </a:r>
            <a:endParaRPr lang="fr-CH"/>
          </a:p>
        </p:txBody>
      </p:sp>
    </p:spTree>
    <p:extLst>
      <p:ext uri="{BB962C8B-B14F-4D97-AF65-F5344CB8AC3E}">
        <p14:creationId xmlns:p14="http://schemas.microsoft.com/office/powerpoint/2010/main" val="121063263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O BACKGROUND LAYOUT - Img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1" y="0"/>
            <a:ext cx="12191999" cy="1800000"/>
          </a:xfrm>
        </p:spPr>
        <p:txBody>
          <a:bodyPr/>
          <a:lstStyle/>
          <a:p>
            <a:endParaRPr lang="fr-CH"/>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315C7AF6-CBEA-48D2-9CAD-86D249615C68}"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r-CH"/>
          </a:p>
        </p:txBody>
      </p:sp>
    </p:spTree>
    <p:extLst>
      <p:ext uri="{BB962C8B-B14F-4D97-AF65-F5344CB8AC3E}">
        <p14:creationId xmlns:p14="http://schemas.microsoft.com/office/powerpoint/2010/main" val="3107993376"/>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1638">
          <p15:clr>
            <a:srgbClr val="FBAE40"/>
          </p15:clr>
        </p15:guide>
        <p15:guide id="6" orient="horz" pos="3725">
          <p15:clr>
            <a:srgbClr val="FBAE40"/>
          </p15:clr>
        </p15:guide>
        <p15:guide id="7" pos="370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O BACKGROUND LAYOUT - Img Claire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1" y="0"/>
            <a:ext cx="12191999" cy="1800000"/>
          </a:xfrm>
        </p:spPr>
        <p:txBody>
          <a:bodyPr/>
          <a:lstStyle/>
          <a:p>
            <a:endParaRPr lang="fr-CH"/>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8D7B3728-2500-4B87-99FD-E2712863239D}"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fr-CH"/>
          </a:p>
        </p:txBody>
      </p:sp>
    </p:spTree>
    <p:extLst>
      <p:ext uri="{BB962C8B-B14F-4D97-AF65-F5344CB8AC3E}">
        <p14:creationId xmlns:p14="http://schemas.microsoft.com/office/powerpoint/2010/main" val="1972934047"/>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1638">
          <p15:clr>
            <a:srgbClr val="FBAE40"/>
          </p15:clr>
        </p15:guide>
        <p15:guide id="6" orient="horz" pos="3725">
          <p15:clr>
            <a:srgbClr val="FBAE40"/>
          </p15:clr>
        </p15:guide>
        <p15:guide id="7" pos="370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O BACKGROUND LAYOUT - Img Title +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1" y="0"/>
            <a:ext cx="12191999" cy="1800000"/>
          </a:xfrm>
        </p:spPr>
        <p:txBody>
          <a:bodyPr/>
          <a:lstStyle/>
          <a:p>
            <a:endParaRPr lang="fr-CH"/>
          </a:p>
        </p:txBody>
      </p:sp>
      <p:sp>
        <p:nvSpPr>
          <p:cNvPr id="30" name="Text Placeholder 29">
            <a:extLst>
              <a:ext uri="{FF2B5EF4-FFF2-40B4-BE49-F238E27FC236}">
                <a16:creationId xmlns:a16="http://schemas.microsoft.com/office/drawing/2014/main" id="{AF809705-F633-8D79-B443-0D1AB2B89180}"/>
              </a:ext>
            </a:extLst>
          </p:cNvPr>
          <p:cNvSpPr>
            <a:spLocks noGrp="1"/>
          </p:cNvSpPr>
          <p:nvPr>
            <p:ph type="body" sz="quarter" idx="12"/>
          </p:nvPr>
        </p:nvSpPr>
        <p:spPr>
          <a:xfrm>
            <a:off x="6311901" y="2614388"/>
            <a:ext cx="5472112" cy="3299050"/>
          </a:xfrm>
        </p:spPr>
        <p:txBody>
          <a:bodyPr>
            <a:noAutofit/>
          </a:bodyPr>
          <a:lstStyle>
            <a:lvl1pPr marL="0" indent="0">
              <a:lnSpc>
                <a:spcPct val="120000"/>
              </a:lnSpc>
              <a:buFontTx/>
              <a:buNone/>
              <a:defRPr sz="1600"/>
            </a:lvl1pPr>
            <a:lvl2pPr>
              <a:defRPr sz="1800"/>
            </a:lvl2pPr>
            <a:lvl3pPr>
              <a:defRPr sz="1800"/>
            </a:lvl3pPr>
            <a:lvl4pPr>
              <a:defRPr sz="1800"/>
            </a:lvl4pPr>
            <a:lvl5pPr>
              <a:defRPr sz="1800"/>
            </a:lvl5pPr>
          </a:lstStyle>
          <a:p>
            <a:pPr lvl="0"/>
            <a:r>
              <a:rPr lang="en-US"/>
              <a:t>Click to edit Master text styles</a:t>
            </a:r>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95C280B4-D4FC-474B-9DC2-D4EBE7BEDF08}"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r-CH"/>
          </a:p>
        </p:txBody>
      </p:sp>
    </p:spTree>
    <p:extLst>
      <p:ext uri="{BB962C8B-B14F-4D97-AF65-F5344CB8AC3E}">
        <p14:creationId xmlns:p14="http://schemas.microsoft.com/office/powerpoint/2010/main" val="1161398075"/>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1638">
          <p15:clr>
            <a:srgbClr val="FBAE40"/>
          </p15:clr>
        </p15:guide>
        <p15:guide id="6" orient="horz" pos="3725">
          <p15:clr>
            <a:srgbClr val="FBAE40"/>
          </p15:clr>
        </p15:guide>
        <p15:guide id="7" pos="370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NO BACKGROUND LAYOUT - Img Claire Title +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1" y="0"/>
            <a:ext cx="12191999" cy="1800000"/>
          </a:xfrm>
        </p:spPr>
        <p:txBody>
          <a:bodyPr/>
          <a:lstStyle/>
          <a:p>
            <a:endParaRPr lang="fr-CH"/>
          </a:p>
        </p:txBody>
      </p:sp>
      <p:sp>
        <p:nvSpPr>
          <p:cNvPr id="30" name="Text Placeholder 29">
            <a:extLst>
              <a:ext uri="{FF2B5EF4-FFF2-40B4-BE49-F238E27FC236}">
                <a16:creationId xmlns:a16="http://schemas.microsoft.com/office/drawing/2014/main" id="{AF809705-F633-8D79-B443-0D1AB2B89180}"/>
              </a:ext>
            </a:extLst>
          </p:cNvPr>
          <p:cNvSpPr>
            <a:spLocks noGrp="1"/>
          </p:cNvSpPr>
          <p:nvPr>
            <p:ph type="body" sz="quarter" idx="12"/>
          </p:nvPr>
        </p:nvSpPr>
        <p:spPr>
          <a:xfrm>
            <a:off x="6311901" y="2614388"/>
            <a:ext cx="5472112" cy="3299050"/>
          </a:xfrm>
        </p:spPr>
        <p:txBody>
          <a:bodyPr>
            <a:noAutofit/>
          </a:bodyPr>
          <a:lstStyle>
            <a:lvl1pPr marL="0" indent="0">
              <a:lnSpc>
                <a:spcPct val="120000"/>
              </a:lnSpc>
              <a:buFontTx/>
              <a:buNone/>
              <a:defRPr sz="1600"/>
            </a:lvl1pPr>
            <a:lvl2pPr>
              <a:defRPr sz="1800"/>
            </a:lvl2pPr>
            <a:lvl3pPr>
              <a:defRPr sz="1800"/>
            </a:lvl3pPr>
            <a:lvl4pPr>
              <a:defRPr sz="1800"/>
            </a:lvl4pPr>
            <a:lvl5pPr>
              <a:defRPr sz="1800"/>
            </a:lvl5pPr>
          </a:lstStyle>
          <a:p>
            <a:pPr lvl="0"/>
            <a:r>
              <a:rPr lang="en-US"/>
              <a:t>Click to edit Master text styles</a:t>
            </a:r>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DFFFF35E-BD70-44FD-AAF4-671B851D1E84}"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fr-CH"/>
          </a:p>
        </p:txBody>
      </p:sp>
    </p:spTree>
    <p:extLst>
      <p:ext uri="{BB962C8B-B14F-4D97-AF65-F5344CB8AC3E}">
        <p14:creationId xmlns:p14="http://schemas.microsoft.com/office/powerpoint/2010/main" val="2775267619"/>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1638">
          <p15:clr>
            <a:srgbClr val="FBAE40"/>
          </p15:clr>
        </p15:guide>
        <p15:guide id="6" orient="horz" pos="3725">
          <p15:clr>
            <a:srgbClr val="FBAE40"/>
          </p15:clr>
        </p15:guide>
        <p15:guide id="7" pos="37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O BACKGROUND LAYOUT - Img Title + Bullet poin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1" y="0"/>
            <a:ext cx="12191999" cy="1800000"/>
          </a:xfrm>
        </p:spPr>
        <p:txBody>
          <a:bodyPr/>
          <a:lstStyle/>
          <a:p>
            <a:endParaRPr lang="fr-CH"/>
          </a:p>
        </p:txBody>
      </p:sp>
      <p:sp>
        <p:nvSpPr>
          <p:cNvPr id="30" name="Text Placeholder 29">
            <a:extLst>
              <a:ext uri="{FF2B5EF4-FFF2-40B4-BE49-F238E27FC236}">
                <a16:creationId xmlns:a16="http://schemas.microsoft.com/office/drawing/2014/main" id="{AF809705-F633-8D79-B443-0D1AB2B89180}"/>
              </a:ext>
            </a:extLst>
          </p:cNvPr>
          <p:cNvSpPr>
            <a:spLocks noGrp="1"/>
          </p:cNvSpPr>
          <p:nvPr>
            <p:ph type="body" sz="quarter" idx="12"/>
          </p:nvPr>
        </p:nvSpPr>
        <p:spPr>
          <a:xfrm>
            <a:off x="6311901" y="2614388"/>
            <a:ext cx="5472112" cy="3299050"/>
          </a:xfrm>
        </p:spPr>
        <p:txBody>
          <a:bodyPr>
            <a:noAutofit/>
          </a:bodyPr>
          <a:lstStyle>
            <a:lvl1pPr marL="180000" indent="-180000">
              <a:lnSpc>
                <a:spcPct val="120000"/>
              </a:lnSpc>
              <a:defRPr sz="1600"/>
            </a:lvl1pPr>
            <a:lvl2pPr>
              <a:defRPr sz="1800"/>
            </a:lvl2pPr>
            <a:lvl3pPr>
              <a:defRPr sz="1800"/>
            </a:lvl3pPr>
            <a:lvl4pPr>
              <a:defRPr sz="1800"/>
            </a:lvl4pPr>
            <a:lvl5pPr>
              <a:defRPr sz="1800"/>
            </a:lvl5pPr>
          </a:lstStyle>
          <a:p>
            <a:pPr lvl="0"/>
            <a:r>
              <a:rPr lang="en-US"/>
              <a:t>Click to edit Master text styles</a:t>
            </a:r>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24F028E2-EA84-48A4-A939-C9E6A1481383}"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r-CH"/>
          </a:p>
        </p:txBody>
      </p:sp>
    </p:spTree>
    <p:extLst>
      <p:ext uri="{BB962C8B-B14F-4D97-AF65-F5344CB8AC3E}">
        <p14:creationId xmlns:p14="http://schemas.microsoft.com/office/powerpoint/2010/main" val="3448746020"/>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1638">
          <p15:clr>
            <a:srgbClr val="FBAE40"/>
          </p15:clr>
        </p15:guide>
        <p15:guide id="6" orient="horz" pos="3725">
          <p15:clr>
            <a:srgbClr val="FBAE40"/>
          </p15:clr>
        </p15:guide>
        <p15:guide id="7" pos="37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NO BACKGROUND LAYOUT - Img Claire Title + Bullet poin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1" y="0"/>
            <a:ext cx="12191999" cy="1800000"/>
          </a:xfrm>
        </p:spPr>
        <p:txBody>
          <a:bodyPr/>
          <a:lstStyle/>
          <a:p>
            <a:endParaRPr lang="fr-CH"/>
          </a:p>
        </p:txBody>
      </p:sp>
      <p:sp>
        <p:nvSpPr>
          <p:cNvPr id="30" name="Text Placeholder 29">
            <a:extLst>
              <a:ext uri="{FF2B5EF4-FFF2-40B4-BE49-F238E27FC236}">
                <a16:creationId xmlns:a16="http://schemas.microsoft.com/office/drawing/2014/main" id="{AF809705-F633-8D79-B443-0D1AB2B89180}"/>
              </a:ext>
            </a:extLst>
          </p:cNvPr>
          <p:cNvSpPr>
            <a:spLocks noGrp="1"/>
          </p:cNvSpPr>
          <p:nvPr>
            <p:ph type="body" sz="quarter" idx="12"/>
          </p:nvPr>
        </p:nvSpPr>
        <p:spPr>
          <a:xfrm>
            <a:off x="6311901" y="2614388"/>
            <a:ext cx="5472112" cy="3299050"/>
          </a:xfrm>
        </p:spPr>
        <p:txBody>
          <a:bodyPr>
            <a:noAutofit/>
          </a:bodyPr>
          <a:lstStyle>
            <a:lvl1pPr marL="180000" indent="-180000">
              <a:lnSpc>
                <a:spcPct val="120000"/>
              </a:lnSpc>
              <a:defRPr sz="1600"/>
            </a:lvl1pPr>
            <a:lvl2pPr>
              <a:defRPr sz="1800"/>
            </a:lvl2pPr>
            <a:lvl3pPr>
              <a:defRPr sz="1800"/>
            </a:lvl3pPr>
            <a:lvl4pPr>
              <a:defRPr sz="1800"/>
            </a:lvl4pPr>
            <a:lvl5pPr>
              <a:defRPr sz="1800"/>
            </a:lvl5pPr>
          </a:lstStyle>
          <a:p>
            <a:pPr lvl="0"/>
            <a:r>
              <a:rPr lang="en-US"/>
              <a:t>Click to edit Master text styles</a:t>
            </a:r>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981FE46D-997B-48D1-8A35-C880987B0B7A}"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fr-CH"/>
          </a:p>
        </p:txBody>
      </p:sp>
    </p:spTree>
    <p:extLst>
      <p:ext uri="{BB962C8B-B14F-4D97-AF65-F5344CB8AC3E}">
        <p14:creationId xmlns:p14="http://schemas.microsoft.com/office/powerpoint/2010/main" val="2606650338"/>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1638">
          <p15:clr>
            <a:srgbClr val="FBAE40"/>
          </p15:clr>
        </p15:guide>
        <p15:guide id="6" orient="horz" pos="3725">
          <p15:clr>
            <a:srgbClr val="FBAE40"/>
          </p15:clr>
        </p15:guide>
        <p15:guide id="7" pos="370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O BACKGROUND LAYOUT - Title + pic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5842664E-B728-468C-870A-B1CE2B5F2328}"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Tree>
    <p:extLst>
      <p:ext uri="{BB962C8B-B14F-4D97-AF65-F5344CB8AC3E}">
        <p14:creationId xmlns:p14="http://schemas.microsoft.com/office/powerpoint/2010/main" val="3409844315"/>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24DF-54A3-1DAB-719C-84835B48581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1E384FA-6441-6FB7-87A4-EC60C0196C4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AECD919-B7B1-2CD9-8A2A-BBFF03E0639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7E78B34-74FC-18DD-468D-8FF7BE4EBCDC}"/>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02/05/2025</a:t>
            </a:fld>
            <a:endParaRPr lang="en-GB"/>
          </a:p>
        </p:txBody>
      </p:sp>
      <p:sp>
        <p:nvSpPr>
          <p:cNvPr id="6" name="Footer Placeholder 5">
            <a:extLst>
              <a:ext uri="{FF2B5EF4-FFF2-40B4-BE49-F238E27FC236}">
                <a16:creationId xmlns:a16="http://schemas.microsoft.com/office/drawing/2014/main" id="{141014D6-1D76-20B4-BCAC-45504568C17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FB3BA4-19CE-676E-3B89-86F5A9FE661B}"/>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3233281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O BACKGROUND LAYOUT - Title + Text + pic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3C964449-2CD7-4F34-B818-A5F3D989EA8B}"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9" name="Text Placeholder 29">
            <a:extLst>
              <a:ext uri="{FF2B5EF4-FFF2-40B4-BE49-F238E27FC236}">
                <a16:creationId xmlns:a16="http://schemas.microsoft.com/office/drawing/2014/main" id="{75ECE58A-51A8-3A16-7285-1B5AC8D4ACAF}"/>
              </a:ext>
            </a:extLst>
          </p:cNvPr>
          <p:cNvSpPr>
            <a:spLocks noGrp="1"/>
          </p:cNvSpPr>
          <p:nvPr>
            <p:ph type="body" sz="quarter" idx="12"/>
          </p:nvPr>
        </p:nvSpPr>
        <p:spPr>
          <a:xfrm>
            <a:off x="6311901" y="1808163"/>
            <a:ext cx="5472112" cy="4105275"/>
          </a:xfrm>
        </p:spPr>
        <p:txBody>
          <a:bodyPr>
            <a:noAutofit/>
          </a:bodyPr>
          <a:lstStyle>
            <a:lvl1pPr marL="0" indent="0">
              <a:lnSpc>
                <a:spcPct val="120000"/>
              </a:lnSpc>
              <a:buFontTx/>
              <a:buNone/>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1907779313"/>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O BACKGROUND LAYOUT - Title + Bullet points + pic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0AD64E30-A159-4FD2-8003-A5485C32B161}"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59900" cy="735756"/>
          </a:xfrm>
        </p:spPr>
        <p:txBody>
          <a:bodyPr/>
          <a:lstStyle>
            <a:lvl1pPr>
              <a:defRPr>
                <a:solidFill>
                  <a:schemeClr val="tx1"/>
                </a:solidFill>
              </a:defRPr>
            </a:lvl1p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A7F2CA53-8DA6-8970-AA45-7CEA99B2EAB2}"/>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8" name="Text Placeholder 29">
            <a:extLst>
              <a:ext uri="{FF2B5EF4-FFF2-40B4-BE49-F238E27FC236}">
                <a16:creationId xmlns:a16="http://schemas.microsoft.com/office/drawing/2014/main" id="{83603A60-A9CD-0B0D-7B23-968461ACCB14}"/>
              </a:ext>
            </a:extLst>
          </p:cNvPr>
          <p:cNvSpPr>
            <a:spLocks noGrp="1"/>
          </p:cNvSpPr>
          <p:nvPr>
            <p:ph type="body" sz="quarter" idx="12"/>
          </p:nvPr>
        </p:nvSpPr>
        <p:spPr>
          <a:xfrm>
            <a:off x="6311901" y="1808163"/>
            <a:ext cx="5472112" cy="4105275"/>
          </a:xfrm>
        </p:spPr>
        <p:txBody>
          <a:bodyPr>
            <a:noAutofit/>
          </a:bodyPr>
          <a:lstStyle>
            <a:lvl1pPr marL="180000" indent="-180000">
              <a:lnSpc>
                <a:spcPct val="120000"/>
              </a:lnSpc>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3183383594"/>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1638">
          <p15:clr>
            <a:srgbClr val="FBAE40"/>
          </p15:clr>
        </p15:guide>
        <p15:guide id="6" orient="horz" pos="3725">
          <p15:clr>
            <a:srgbClr val="FBAE40"/>
          </p15:clr>
        </p15:guide>
        <p15:guide id="7" pos="370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O BACKGROUND LAYOUT - Title + Text + Img + pic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E2004AE2-A97D-4B49-B328-30A0F8D430DF}"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9" name="Text Placeholder 29">
            <a:extLst>
              <a:ext uri="{FF2B5EF4-FFF2-40B4-BE49-F238E27FC236}">
                <a16:creationId xmlns:a16="http://schemas.microsoft.com/office/drawing/2014/main" id="{75ECE58A-51A8-3A16-7285-1B5AC8D4ACAF}"/>
              </a:ext>
            </a:extLst>
          </p:cNvPr>
          <p:cNvSpPr>
            <a:spLocks noGrp="1"/>
          </p:cNvSpPr>
          <p:nvPr>
            <p:ph type="body" sz="quarter" idx="12"/>
          </p:nvPr>
        </p:nvSpPr>
        <p:spPr>
          <a:xfrm>
            <a:off x="6311901" y="1808163"/>
            <a:ext cx="5472112" cy="4105275"/>
          </a:xfrm>
        </p:spPr>
        <p:txBody>
          <a:bodyPr>
            <a:noAutofit/>
          </a:bodyPr>
          <a:lstStyle>
            <a:lvl1pPr marL="0" indent="0">
              <a:lnSpc>
                <a:spcPct val="120000"/>
              </a:lnSpc>
              <a:buFontTx/>
              <a:buNone/>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
        <p:nvSpPr>
          <p:cNvPr id="10" name="Picture Placeholder 9">
            <a:extLst>
              <a:ext uri="{FF2B5EF4-FFF2-40B4-BE49-F238E27FC236}">
                <a16:creationId xmlns:a16="http://schemas.microsoft.com/office/drawing/2014/main" id="{C64AD45B-6AF4-5608-F24D-C3B6AA3C97F3}"/>
              </a:ext>
            </a:extLst>
          </p:cNvPr>
          <p:cNvSpPr>
            <a:spLocks noGrp="1"/>
          </p:cNvSpPr>
          <p:nvPr>
            <p:ph type="pic" sz="quarter" idx="37"/>
          </p:nvPr>
        </p:nvSpPr>
        <p:spPr>
          <a:xfrm>
            <a:off x="407987" y="1908567"/>
            <a:ext cx="5472112" cy="3665089"/>
          </a:xfrm>
        </p:spPr>
        <p:txBody>
          <a:bodyPr/>
          <a:lstStyle/>
          <a:p>
            <a:endParaRPr lang="fr-CH"/>
          </a:p>
        </p:txBody>
      </p:sp>
    </p:spTree>
    <p:extLst>
      <p:ext uri="{BB962C8B-B14F-4D97-AF65-F5344CB8AC3E}">
        <p14:creationId xmlns:p14="http://schemas.microsoft.com/office/powerpoint/2010/main" val="1822252864"/>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O BACKGROUND LAYOUT - Title + Text + 2 Img + pic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68B0F192-F24D-4FB4-B8BB-A0B954844F89}"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9" name="Text Placeholder 29">
            <a:extLst>
              <a:ext uri="{FF2B5EF4-FFF2-40B4-BE49-F238E27FC236}">
                <a16:creationId xmlns:a16="http://schemas.microsoft.com/office/drawing/2014/main" id="{75ECE58A-51A8-3A16-7285-1B5AC8D4ACAF}"/>
              </a:ext>
            </a:extLst>
          </p:cNvPr>
          <p:cNvSpPr>
            <a:spLocks noGrp="1"/>
          </p:cNvSpPr>
          <p:nvPr>
            <p:ph type="body" sz="quarter" idx="12"/>
          </p:nvPr>
        </p:nvSpPr>
        <p:spPr>
          <a:xfrm>
            <a:off x="6311901" y="1808163"/>
            <a:ext cx="5472112" cy="4105275"/>
          </a:xfrm>
        </p:spPr>
        <p:txBody>
          <a:bodyPr>
            <a:noAutofit/>
          </a:bodyPr>
          <a:lstStyle>
            <a:lvl1pPr marL="0" indent="0">
              <a:lnSpc>
                <a:spcPct val="120000"/>
              </a:lnSpc>
              <a:buFontTx/>
              <a:buNone/>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
        <p:nvSpPr>
          <p:cNvPr id="10" name="Picture Placeholder 9">
            <a:extLst>
              <a:ext uri="{FF2B5EF4-FFF2-40B4-BE49-F238E27FC236}">
                <a16:creationId xmlns:a16="http://schemas.microsoft.com/office/drawing/2014/main" id="{C64AD45B-6AF4-5608-F24D-C3B6AA3C97F3}"/>
              </a:ext>
            </a:extLst>
          </p:cNvPr>
          <p:cNvSpPr>
            <a:spLocks noGrp="1"/>
          </p:cNvSpPr>
          <p:nvPr>
            <p:ph type="pic" sz="quarter" idx="37"/>
          </p:nvPr>
        </p:nvSpPr>
        <p:spPr>
          <a:xfrm>
            <a:off x="407987" y="1908567"/>
            <a:ext cx="2646055" cy="3665089"/>
          </a:xfrm>
        </p:spPr>
        <p:txBody>
          <a:bodyPr/>
          <a:lstStyle/>
          <a:p>
            <a:endParaRPr lang="fr-CH"/>
          </a:p>
        </p:txBody>
      </p:sp>
      <p:sp>
        <p:nvSpPr>
          <p:cNvPr id="8" name="Picture Placeholder 9">
            <a:extLst>
              <a:ext uri="{FF2B5EF4-FFF2-40B4-BE49-F238E27FC236}">
                <a16:creationId xmlns:a16="http://schemas.microsoft.com/office/drawing/2014/main" id="{62EDCEDD-172A-D150-9AB8-BA5DBB700154}"/>
              </a:ext>
            </a:extLst>
          </p:cNvPr>
          <p:cNvSpPr>
            <a:spLocks noGrp="1"/>
          </p:cNvSpPr>
          <p:nvPr>
            <p:ph type="pic" sz="quarter" idx="38"/>
          </p:nvPr>
        </p:nvSpPr>
        <p:spPr>
          <a:xfrm>
            <a:off x="3234044" y="1908567"/>
            <a:ext cx="2646055" cy="3665089"/>
          </a:xfrm>
        </p:spPr>
        <p:txBody>
          <a:bodyPr/>
          <a:lstStyle/>
          <a:p>
            <a:endParaRPr lang="fr-CH"/>
          </a:p>
        </p:txBody>
      </p:sp>
    </p:spTree>
    <p:extLst>
      <p:ext uri="{BB962C8B-B14F-4D97-AF65-F5344CB8AC3E}">
        <p14:creationId xmlns:p14="http://schemas.microsoft.com/office/powerpoint/2010/main" val="3078809313"/>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O BACKGROUND LAYOUT - Title + Text + 3 Img + pic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68FF1AF6-0C15-4DE9-9DE8-C04DB13559BA}"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9" name="Text Placeholder 29">
            <a:extLst>
              <a:ext uri="{FF2B5EF4-FFF2-40B4-BE49-F238E27FC236}">
                <a16:creationId xmlns:a16="http://schemas.microsoft.com/office/drawing/2014/main" id="{75ECE58A-51A8-3A16-7285-1B5AC8D4ACAF}"/>
              </a:ext>
            </a:extLst>
          </p:cNvPr>
          <p:cNvSpPr>
            <a:spLocks noGrp="1"/>
          </p:cNvSpPr>
          <p:nvPr>
            <p:ph type="body" sz="quarter" idx="12"/>
          </p:nvPr>
        </p:nvSpPr>
        <p:spPr>
          <a:xfrm>
            <a:off x="6311901" y="1808163"/>
            <a:ext cx="5472112" cy="4105275"/>
          </a:xfrm>
        </p:spPr>
        <p:txBody>
          <a:bodyPr>
            <a:noAutofit/>
          </a:bodyPr>
          <a:lstStyle>
            <a:lvl1pPr marL="0" indent="0">
              <a:lnSpc>
                <a:spcPct val="120000"/>
              </a:lnSpc>
              <a:buFontTx/>
              <a:buNone/>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
        <p:nvSpPr>
          <p:cNvPr id="10" name="Picture Placeholder 9">
            <a:extLst>
              <a:ext uri="{FF2B5EF4-FFF2-40B4-BE49-F238E27FC236}">
                <a16:creationId xmlns:a16="http://schemas.microsoft.com/office/drawing/2014/main" id="{C64AD45B-6AF4-5608-F24D-C3B6AA3C97F3}"/>
              </a:ext>
            </a:extLst>
          </p:cNvPr>
          <p:cNvSpPr>
            <a:spLocks noGrp="1"/>
          </p:cNvSpPr>
          <p:nvPr>
            <p:ph type="pic" sz="quarter" idx="37"/>
          </p:nvPr>
        </p:nvSpPr>
        <p:spPr>
          <a:xfrm>
            <a:off x="407987" y="1908568"/>
            <a:ext cx="5472112" cy="1742544"/>
          </a:xfrm>
        </p:spPr>
        <p:txBody>
          <a:bodyPr/>
          <a:lstStyle/>
          <a:p>
            <a:endParaRPr lang="fr-CH"/>
          </a:p>
        </p:txBody>
      </p:sp>
      <p:sp>
        <p:nvSpPr>
          <p:cNvPr id="8" name="Picture Placeholder 9">
            <a:extLst>
              <a:ext uri="{FF2B5EF4-FFF2-40B4-BE49-F238E27FC236}">
                <a16:creationId xmlns:a16="http://schemas.microsoft.com/office/drawing/2014/main" id="{62EDCEDD-172A-D150-9AB8-BA5DBB700154}"/>
              </a:ext>
            </a:extLst>
          </p:cNvPr>
          <p:cNvSpPr>
            <a:spLocks noGrp="1"/>
          </p:cNvSpPr>
          <p:nvPr>
            <p:ph type="pic" sz="quarter" idx="38"/>
          </p:nvPr>
        </p:nvSpPr>
        <p:spPr>
          <a:xfrm>
            <a:off x="3234044" y="3831111"/>
            <a:ext cx="2646055" cy="1742545"/>
          </a:xfrm>
        </p:spPr>
        <p:txBody>
          <a:bodyPr/>
          <a:lstStyle/>
          <a:p>
            <a:endParaRPr lang="fr-CH"/>
          </a:p>
        </p:txBody>
      </p:sp>
      <p:sp>
        <p:nvSpPr>
          <p:cNvPr id="12" name="Picture Placeholder 9">
            <a:extLst>
              <a:ext uri="{FF2B5EF4-FFF2-40B4-BE49-F238E27FC236}">
                <a16:creationId xmlns:a16="http://schemas.microsoft.com/office/drawing/2014/main" id="{DD384A7C-5ADA-1272-989F-7FEB94949A5F}"/>
              </a:ext>
            </a:extLst>
          </p:cNvPr>
          <p:cNvSpPr>
            <a:spLocks noGrp="1"/>
          </p:cNvSpPr>
          <p:nvPr>
            <p:ph type="pic" sz="quarter" idx="39"/>
          </p:nvPr>
        </p:nvSpPr>
        <p:spPr>
          <a:xfrm>
            <a:off x="407987" y="3831111"/>
            <a:ext cx="2646055" cy="1742545"/>
          </a:xfrm>
        </p:spPr>
        <p:txBody>
          <a:bodyPr/>
          <a:lstStyle/>
          <a:p>
            <a:endParaRPr lang="fr-CH"/>
          </a:p>
        </p:txBody>
      </p:sp>
    </p:spTree>
    <p:extLst>
      <p:ext uri="{BB962C8B-B14F-4D97-AF65-F5344CB8AC3E}">
        <p14:creationId xmlns:p14="http://schemas.microsoft.com/office/powerpoint/2010/main" val="4005832084"/>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 BACKGROUND LAYOUT - Title + Text + 4 Img + pic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B03FC0D4-5416-4259-97FF-EE8DFCD31A60}"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9" name="Text Placeholder 29">
            <a:extLst>
              <a:ext uri="{FF2B5EF4-FFF2-40B4-BE49-F238E27FC236}">
                <a16:creationId xmlns:a16="http://schemas.microsoft.com/office/drawing/2014/main" id="{75ECE58A-51A8-3A16-7285-1B5AC8D4ACAF}"/>
              </a:ext>
            </a:extLst>
          </p:cNvPr>
          <p:cNvSpPr>
            <a:spLocks noGrp="1"/>
          </p:cNvSpPr>
          <p:nvPr>
            <p:ph type="body" sz="quarter" idx="12"/>
          </p:nvPr>
        </p:nvSpPr>
        <p:spPr>
          <a:xfrm>
            <a:off x="6311901" y="1808163"/>
            <a:ext cx="5472112" cy="4105275"/>
          </a:xfrm>
        </p:spPr>
        <p:txBody>
          <a:bodyPr>
            <a:noAutofit/>
          </a:bodyPr>
          <a:lstStyle>
            <a:lvl1pPr marL="0" indent="0">
              <a:lnSpc>
                <a:spcPct val="120000"/>
              </a:lnSpc>
              <a:buFontTx/>
              <a:buNone/>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
        <p:nvSpPr>
          <p:cNvPr id="8" name="Picture Placeholder 9">
            <a:extLst>
              <a:ext uri="{FF2B5EF4-FFF2-40B4-BE49-F238E27FC236}">
                <a16:creationId xmlns:a16="http://schemas.microsoft.com/office/drawing/2014/main" id="{62EDCEDD-172A-D150-9AB8-BA5DBB700154}"/>
              </a:ext>
            </a:extLst>
          </p:cNvPr>
          <p:cNvSpPr>
            <a:spLocks noGrp="1"/>
          </p:cNvSpPr>
          <p:nvPr>
            <p:ph type="pic" sz="quarter" idx="38"/>
          </p:nvPr>
        </p:nvSpPr>
        <p:spPr>
          <a:xfrm>
            <a:off x="3234044" y="3831111"/>
            <a:ext cx="2646055" cy="1742545"/>
          </a:xfrm>
        </p:spPr>
        <p:txBody>
          <a:bodyPr/>
          <a:lstStyle/>
          <a:p>
            <a:endParaRPr lang="fr-CH"/>
          </a:p>
        </p:txBody>
      </p:sp>
      <p:sp>
        <p:nvSpPr>
          <p:cNvPr id="12" name="Picture Placeholder 9">
            <a:extLst>
              <a:ext uri="{FF2B5EF4-FFF2-40B4-BE49-F238E27FC236}">
                <a16:creationId xmlns:a16="http://schemas.microsoft.com/office/drawing/2014/main" id="{DD384A7C-5ADA-1272-989F-7FEB94949A5F}"/>
              </a:ext>
            </a:extLst>
          </p:cNvPr>
          <p:cNvSpPr>
            <a:spLocks noGrp="1"/>
          </p:cNvSpPr>
          <p:nvPr>
            <p:ph type="pic" sz="quarter" idx="39"/>
          </p:nvPr>
        </p:nvSpPr>
        <p:spPr>
          <a:xfrm>
            <a:off x="407987" y="3831111"/>
            <a:ext cx="2646055" cy="1742545"/>
          </a:xfrm>
        </p:spPr>
        <p:txBody>
          <a:bodyPr/>
          <a:lstStyle/>
          <a:p>
            <a:endParaRPr lang="fr-CH"/>
          </a:p>
        </p:txBody>
      </p:sp>
      <p:sp>
        <p:nvSpPr>
          <p:cNvPr id="13" name="Picture Placeholder 9">
            <a:extLst>
              <a:ext uri="{FF2B5EF4-FFF2-40B4-BE49-F238E27FC236}">
                <a16:creationId xmlns:a16="http://schemas.microsoft.com/office/drawing/2014/main" id="{981CE6EB-BBB4-7F68-2475-079FBA9D4B04}"/>
              </a:ext>
            </a:extLst>
          </p:cNvPr>
          <p:cNvSpPr>
            <a:spLocks noGrp="1"/>
          </p:cNvSpPr>
          <p:nvPr>
            <p:ph type="pic" sz="quarter" idx="40"/>
          </p:nvPr>
        </p:nvSpPr>
        <p:spPr>
          <a:xfrm>
            <a:off x="3234044" y="1908566"/>
            <a:ext cx="2646055" cy="1742545"/>
          </a:xfrm>
        </p:spPr>
        <p:txBody>
          <a:bodyPr/>
          <a:lstStyle/>
          <a:p>
            <a:endParaRPr lang="fr-CH"/>
          </a:p>
        </p:txBody>
      </p:sp>
      <p:sp>
        <p:nvSpPr>
          <p:cNvPr id="14" name="Picture Placeholder 9">
            <a:extLst>
              <a:ext uri="{FF2B5EF4-FFF2-40B4-BE49-F238E27FC236}">
                <a16:creationId xmlns:a16="http://schemas.microsoft.com/office/drawing/2014/main" id="{0880C31E-2BFF-DF07-C81E-0AF61194727D}"/>
              </a:ext>
            </a:extLst>
          </p:cNvPr>
          <p:cNvSpPr>
            <a:spLocks noGrp="1"/>
          </p:cNvSpPr>
          <p:nvPr>
            <p:ph type="pic" sz="quarter" idx="41"/>
          </p:nvPr>
        </p:nvSpPr>
        <p:spPr>
          <a:xfrm>
            <a:off x="407987" y="1908566"/>
            <a:ext cx="2646055" cy="1742545"/>
          </a:xfrm>
        </p:spPr>
        <p:txBody>
          <a:bodyPr/>
          <a:lstStyle/>
          <a:p>
            <a:endParaRPr lang="fr-CH"/>
          </a:p>
        </p:txBody>
      </p:sp>
    </p:spTree>
    <p:extLst>
      <p:ext uri="{BB962C8B-B14F-4D97-AF65-F5344CB8AC3E}">
        <p14:creationId xmlns:p14="http://schemas.microsoft.com/office/powerpoint/2010/main" val="1936621272"/>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 BACKGROUND LAYOUT - Title + Bullet points + Img + pic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8304898E-DF82-4D8E-8828-A6B3D5DE75BB}"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3" name="Picture Placeholder 9">
            <a:extLst>
              <a:ext uri="{FF2B5EF4-FFF2-40B4-BE49-F238E27FC236}">
                <a16:creationId xmlns:a16="http://schemas.microsoft.com/office/drawing/2014/main" id="{835EB6A5-0340-22ED-3FBD-931ECC378DA9}"/>
              </a:ext>
            </a:extLst>
          </p:cNvPr>
          <p:cNvSpPr>
            <a:spLocks noGrp="1"/>
          </p:cNvSpPr>
          <p:nvPr>
            <p:ph type="pic" sz="quarter" idx="37"/>
          </p:nvPr>
        </p:nvSpPr>
        <p:spPr>
          <a:xfrm>
            <a:off x="407987" y="1908568"/>
            <a:ext cx="5472112" cy="3665088"/>
          </a:xfrm>
        </p:spPr>
        <p:txBody>
          <a:bodyPr/>
          <a:lstStyle/>
          <a:p>
            <a:endParaRPr lang="fr-CH"/>
          </a:p>
        </p:txBody>
      </p:sp>
      <p:sp>
        <p:nvSpPr>
          <p:cNvPr id="8" name="Text Placeholder 29">
            <a:extLst>
              <a:ext uri="{FF2B5EF4-FFF2-40B4-BE49-F238E27FC236}">
                <a16:creationId xmlns:a16="http://schemas.microsoft.com/office/drawing/2014/main" id="{D34DE9F1-245E-BB91-B480-C8B213D2F3C9}"/>
              </a:ext>
            </a:extLst>
          </p:cNvPr>
          <p:cNvSpPr>
            <a:spLocks noGrp="1"/>
          </p:cNvSpPr>
          <p:nvPr>
            <p:ph type="body" sz="quarter" idx="12"/>
          </p:nvPr>
        </p:nvSpPr>
        <p:spPr>
          <a:xfrm>
            <a:off x="6311901" y="1808163"/>
            <a:ext cx="5472112" cy="4105275"/>
          </a:xfrm>
        </p:spPr>
        <p:txBody>
          <a:bodyPr>
            <a:noAutofit/>
          </a:bodyPr>
          <a:lstStyle>
            <a:lvl1pPr marL="180000" indent="-180000">
              <a:lnSpc>
                <a:spcPct val="120000"/>
              </a:lnSpc>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2885557245"/>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guide id="8" orient="horz" pos="3362">
          <p15:clr>
            <a:srgbClr val="FBAE40"/>
          </p15:clr>
        </p15:guide>
        <p15:guide id="9" orient="horz" pos="13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O BACKGROUND LAYOUT - Title + Bullet points + 2 Img + pic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DDE9382D-0489-4046-B71E-3987C155D7FD}"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8" name="Text Placeholder 29">
            <a:extLst>
              <a:ext uri="{FF2B5EF4-FFF2-40B4-BE49-F238E27FC236}">
                <a16:creationId xmlns:a16="http://schemas.microsoft.com/office/drawing/2014/main" id="{D34DE9F1-245E-BB91-B480-C8B213D2F3C9}"/>
              </a:ext>
            </a:extLst>
          </p:cNvPr>
          <p:cNvSpPr>
            <a:spLocks noGrp="1"/>
          </p:cNvSpPr>
          <p:nvPr>
            <p:ph type="body" sz="quarter" idx="12"/>
          </p:nvPr>
        </p:nvSpPr>
        <p:spPr>
          <a:xfrm>
            <a:off x="6311901" y="1808163"/>
            <a:ext cx="5472112" cy="4105275"/>
          </a:xfrm>
        </p:spPr>
        <p:txBody>
          <a:bodyPr>
            <a:noAutofit/>
          </a:bodyPr>
          <a:lstStyle>
            <a:lvl1pPr marL="180000" indent="-180000">
              <a:lnSpc>
                <a:spcPct val="120000"/>
              </a:lnSpc>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
        <p:nvSpPr>
          <p:cNvPr id="9" name="Picture Placeholder 9">
            <a:extLst>
              <a:ext uri="{FF2B5EF4-FFF2-40B4-BE49-F238E27FC236}">
                <a16:creationId xmlns:a16="http://schemas.microsoft.com/office/drawing/2014/main" id="{1304C5DD-667C-1F34-DAA0-A17E5B9E4C0C}"/>
              </a:ext>
            </a:extLst>
          </p:cNvPr>
          <p:cNvSpPr>
            <a:spLocks noGrp="1"/>
          </p:cNvSpPr>
          <p:nvPr>
            <p:ph type="pic" sz="quarter" idx="37"/>
          </p:nvPr>
        </p:nvSpPr>
        <p:spPr>
          <a:xfrm>
            <a:off x="407987" y="1908567"/>
            <a:ext cx="2646055" cy="3665089"/>
          </a:xfrm>
        </p:spPr>
        <p:txBody>
          <a:bodyPr/>
          <a:lstStyle/>
          <a:p>
            <a:endParaRPr lang="fr-CH"/>
          </a:p>
        </p:txBody>
      </p:sp>
      <p:sp>
        <p:nvSpPr>
          <p:cNvPr id="10" name="Picture Placeholder 9">
            <a:extLst>
              <a:ext uri="{FF2B5EF4-FFF2-40B4-BE49-F238E27FC236}">
                <a16:creationId xmlns:a16="http://schemas.microsoft.com/office/drawing/2014/main" id="{BB48CA26-4AF1-DD38-90FD-D86AC3A9A424}"/>
              </a:ext>
            </a:extLst>
          </p:cNvPr>
          <p:cNvSpPr>
            <a:spLocks noGrp="1"/>
          </p:cNvSpPr>
          <p:nvPr>
            <p:ph type="pic" sz="quarter" idx="38"/>
          </p:nvPr>
        </p:nvSpPr>
        <p:spPr>
          <a:xfrm>
            <a:off x="3234044" y="1908567"/>
            <a:ext cx="2646055" cy="3665089"/>
          </a:xfrm>
        </p:spPr>
        <p:txBody>
          <a:bodyPr/>
          <a:lstStyle/>
          <a:p>
            <a:endParaRPr lang="fr-CH"/>
          </a:p>
        </p:txBody>
      </p:sp>
    </p:spTree>
    <p:extLst>
      <p:ext uri="{BB962C8B-B14F-4D97-AF65-F5344CB8AC3E}">
        <p14:creationId xmlns:p14="http://schemas.microsoft.com/office/powerpoint/2010/main" val="662245549"/>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guide id="8" orient="horz" pos="3362">
          <p15:clr>
            <a:srgbClr val="FBAE40"/>
          </p15:clr>
        </p15:guide>
        <p15:guide id="9" orient="horz" pos="13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O BACKGROUND LAYOUT - Title + Bullet points + 3 Img + pic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2BB0D3B6-E738-45E4-A9BF-EB0A113A5A78}"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8" name="Text Placeholder 29">
            <a:extLst>
              <a:ext uri="{FF2B5EF4-FFF2-40B4-BE49-F238E27FC236}">
                <a16:creationId xmlns:a16="http://schemas.microsoft.com/office/drawing/2014/main" id="{D34DE9F1-245E-BB91-B480-C8B213D2F3C9}"/>
              </a:ext>
            </a:extLst>
          </p:cNvPr>
          <p:cNvSpPr>
            <a:spLocks noGrp="1"/>
          </p:cNvSpPr>
          <p:nvPr>
            <p:ph type="body" sz="quarter" idx="12"/>
          </p:nvPr>
        </p:nvSpPr>
        <p:spPr>
          <a:xfrm>
            <a:off x="6311901" y="1808163"/>
            <a:ext cx="5472112" cy="4105275"/>
          </a:xfrm>
        </p:spPr>
        <p:txBody>
          <a:bodyPr>
            <a:noAutofit/>
          </a:bodyPr>
          <a:lstStyle>
            <a:lvl1pPr marL="180000" indent="-180000">
              <a:lnSpc>
                <a:spcPct val="120000"/>
              </a:lnSpc>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
        <p:nvSpPr>
          <p:cNvPr id="3" name="Picture Placeholder 9">
            <a:extLst>
              <a:ext uri="{FF2B5EF4-FFF2-40B4-BE49-F238E27FC236}">
                <a16:creationId xmlns:a16="http://schemas.microsoft.com/office/drawing/2014/main" id="{D7637910-8B7E-DB78-9ACF-854B89907E57}"/>
              </a:ext>
            </a:extLst>
          </p:cNvPr>
          <p:cNvSpPr>
            <a:spLocks noGrp="1"/>
          </p:cNvSpPr>
          <p:nvPr>
            <p:ph type="pic" sz="quarter" idx="37"/>
          </p:nvPr>
        </p:nvSpPr>
        <p:spPr>
          <a:xfrm>
            <a:off x="407987" y="1908568"/>
            <a:ext cx="5472112" cy="1742544"/>
          </a:xfrm>
        </p:spPr>
        <p:txBody>
          <a:bodyPr/>
          <a:lstStyle/>
          <a:p>
            <a:endParaRPr lang="fr-CH"/>
          </a:p>
        </p:txBody>
      </p:sp>
      <p:sp>
        <p:nvSpPr>
          <p:cNvPr id="11" name="Picture Placeholder 9">
            <a:extLst>
              <a:ext uri="{FF2B5EF4-FFF2-40B4-BE49-F238E27FC236}">
                <a16:creationId xmlns:a16="http://schemas.microsoft.com/office/drawing/2014/main" id="{D8F7BD05-2F6B-CD18-32E7-0FAA9567D407}"/>
              </a:ext>
            </a:extLst>
          </p:cNvPr>
          <p:cNvSpPr>
            <a:spLocks noGrp="1"/>
          </p:cNvSpPr>
          <p:nvPr>
            <p:ph type="pic" sz="quarter" idx="38"/>
          </p:nvPr>
        </p:nvSpPr>
        <p:spPr>
          <a:xfrm>
            <a:off x="3234044" y="3831111"/>
            <a:ext cx="2646055" cy="1742545"/>
          </a:xfrm>
        </p:spPr>
        <p:txBody>
          <a:bodyPr/>
          <a:lstStyle/>
          <a:p>
            <a:endParaRPr lang="fr-CH"/>
          </a:p>
        </p:txBody>
      </p:sp>
      <p:sp>
        <p:nvSpPr>
          <p:cNvPr id="12" name="Picture Placeholder 9">
            <a:extLst>
              <a:ext uri="{FF2B5EF4-FFF2-40B4-BE49-F238E27FC236}">
                <a16:creationId xmlns:a16="http://schemas.microsoft.com/office/drawing/2014/main" id="{975018F5-9631-342E-7D76-24F1BF3B4B02}"/>
              </a:ext>
            </a:extLst>
          </p:cNvPr>
          <p:cNvSpPr>
            <a:spLocks noGrp="1"/>
          </p:cNvSpPr>
          <p:nvPr>
            <p:ph type="pic" sz="quarter" idx="39"/>
          </p:nvPr>
        </p:nvSpPr>
        <p:spPr>
          <a:xfrm>
            <a:off x="407987" y="3831111"/>
            <a:ext cx="2646055" cy="1742545"/>
          </a:xfrm>
        </p:spPr>
        <p:txBody>
          <a:bodyPr/>
          <a:lstStyle/>
          <a:p>
            <a:endParaRPr lang="fr-CH"/>
          </a:p>
        </p:txBody>
      </p:sp>
    </p:spTree>
    <p:extLst>
      <p:ext uri="{BB962C8B-B14F-4D97-AF65-F5344CB8AC3E}">
        <p14:creationId xmlns:p14="http://schemas.microsoft.com/office/powerpoint/2010/main" val="3655557991"/>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guide id="8" orient="horz" pos="3362">
          <p15:clr>
            <a:srgbClr val="FBAE40"/>
          </p15:clr>
        </p15:guide>
        <p15:guide id="9" orient="horz" pos="13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 BACKGROUND LAYOUT - Title + Bullet points + 4 Img + pict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6A67A8BE-77A0-4BAD-BDEF-6997FB3B03F2}"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2" name="Espace réservé pour une image  21">
            <a:extLst>
              <a:ext uri="{FF2B5EF4-FFF2-40B4-BE49-F238E27FC236}">
                <a16:creationId xmlns:a16="http://schemas.microsoft.com/office/drawing/2014/main" id="{49B35617-0F90-407D-1E6A-0860B43C542E}"/>
              </a:ext>
            </a:extLst>
          </p:cNvPr>
          <p:cNvSpPr>
            <a:spLocks noGrp="1" noChangeAspect="1"/>
          </p:cNvSpPr>
          <p:nvPr>
            <p:ph type="pic" sz="quarter" idx="35" hasCustomPrompt="1"/>
          </p:nvPr>
        </p:nvSpPr>
        <p:spPr>
          <a:xfrm>
            <a:off x="10623600" y="468000"/>
            <a:ext cx="1008000" cy="1008000"/>
          </a:xfrm>
          <a:prstGeom prst="ellipse">
            <a:avLst/>
          </a:prstGeom>
        </p:spPr>
        <p:txBody>
          <a:bodyPr/>
          <a:lstStyle>
            <a:lvl1pPr marL="0" indent="0">
              <a:buFontTx/>
              <a:buNone/>
              <a:defRPr sz="1200"/>
            </a:lvl1pPr>
          </a:lstStyle>
          <a:p>
            <a:r>
              <a:rPr lang="fr-CH"/>
              <a:t>Picto</a:t>
            </a:r>
          </a:p>
        </p:txBody>
      </p:sp>
      <p:sp>
        <p:nvSpPr>
          <p:cNvPr id="8" name="Text Placeholder 29">
            <a:extLst>
              <a:ext uri="{FF2B5EF4-FFF2-40B4-BE49-F238E27FC236}">
                <a16:creationId xmlns:a16="http://schemas.microsoft.com/office/drawing/2014/main" id="{D34DE9F1-245E-BB91-B480-C8B213D2F3C9}"/>
              </a:ext>
            </a:extLst>
          </p:cNvPr>
          <p:cNvSpPr>
            <a:spLocks noGrp="1"/>
          </p:cNvSpPr>
          <p:nvPr>
            <p:ph type="body" sz="quarter" idx="12"/>
          </p:nvPr>
        </p:nvSpPr>
        <p:spPr>
          <a:xfrm>
            <a:off x="6311901" y="1808163"/>
            <a:ext cx="5472112" cy="4105275"/>
          </a:xfrm>
        </p:spPr>
        <p:txBody>
          <a:bodyPr>
            <a:noAutofit/>
          </a:bodyPr>
          <a:lstStyle>
            <a:lvl1pPr marL="180000" indent="-180000">
              <a:lnSpc>
                <a:spcPct val="120000"/>
              </a:lnSpc>
              <a:defRPr sz="16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
        <p:nvSpPr>
          <p:cNvPr id="9" name="Picture Placeholder 9">
            <a:extLst>
              <a:ext uri="{FF2B5EF4-FFF2-40B4-BE49-F238E27FC236}">
                <a16:creationId xmlns:a16="http://schemas.microsoft.com/office/drawing/2014/main" id="{F65C2D81-C921-CB7E-B1AD-99982B272053}"/>
              </a:ext>
            </a:extLst>
          </p:cNvPr>
          <p:cNvSpPr>
            <a:spLocks noGrp="1"/>
          </p:cNvSpPr>
          <p:nvPr>
            <p:ph type="pic" sz="quarter" idx="38"/>
          </p:nvPr>
        </p:nvSpPr>
        <p:spPr>
          <a:xfrm>
            <a:off x="3234044" y="3831111"/>
            <a:ext cx="2646055" cy="1742545"/>
          </a:xfrm>
        </p:spPr>
        <p:txBody>
          <a:bodyPr/>
          <a:lstStyle/>
          <a:p>
            <a:endParaRPr lang="fr-CH"/>
          </a:p>
        </p:txBody>
      </p:sp>
      <p:sp>
        <p:nvSpPr>
          <p:cNvPr id="10" name="Picture Placeholder 9">
            <a:extLst>
              <a:ext uri="{FF2B5EF4-FFF2-40B4-BE49-F238E27FC236}">
                <a16:creationId xmlns:a16="http://schemas.microsoft.com/office/drawing/2014/main" id="{C3BFA8F9-7D67-2C99-06C3-9C0E35E48319}"/>
              </a:ext>
            </a:extLst>
          </p:cNvPr>
          <p:cNvSpPr>
            <a:spLocks noGrp="1"/>
          </p:cNvSpPr>
          <p:nvPr>
            <p:ph type="pic" sz="quarter" idx="39"/>
          </p:nvPr>
        </p:nvSpPr>
        <p:spPr>
          <a:xfrm>
            <a:off x="407987" y="3831111"/>
            <a:ext cx="2646055" cy="1742545"/>
          </a:xfrm>
        </p:spPr>
        <p:txBody>
          <a:bodyPr/>
          <a:lstStyle/>
          <a:p>
            <a:endParaRPr lang="fr-CH"/>
          </a:p>
        </p:txBody>
      </p:sp>
      <p:sp>
        <p:nvSpPr>
          <p:cNvPr id="13" name="Picture Placeholder 9">
            <a:extLst>
              <a:ext uri="{FF2B5EF4-FFF2-40B4-BE49-F238E27FC236}">
                <a16:creationId xmlns:a16="http://schemas.microsoft.com/office/drawing/2014/main" id="{1458EC34-675B-7FED-DC8E-D847F0578146}"/>
              </a:ext>
            </a:extLst>
          </p:cNvPr>
          <p:cNvSpPr>
            <a:spLocks noGrp="1"/>
          </p:cNvSpPr>
          <p:nvPr>
            <p:ph type="pic" sz="quarter" idx="40"/>
          </p:nvPr>
        </p:nvSpPr>
        <p:spPr>
          <a:xfrm>
            <a:off x="3234044" y="1908566"/>
            <a:ext cx="2646055" cy="1742545"/>
          </a:xfrm>
        </p:spPr>
        <p:txBody>
          <a:bodyPr/>
          <a:lstStyle/>
          <a:p>
            <a:endParaRPr lang="fr-CH"/>
          </a:p>
        </p:txBody>
      </p:sp>
      <p:sp>
        <p:nvSpPr>
          <p:cNvPr id="14" name="Picture Placeholder 9">
            <a:extLst>
              <a:ext uri="{FF2B5EF4-FFF2-40B4-BE49-F238E27FC236}">
                <a16:creationId xmlns:a16="http://schemas.microsoft.com/office/drawing/2014/main" id="{994419DE-FA33-669A-8FF7-4F86315D2052}"/>
              </a:ext>
            </a:extLst>
          </p:cNvPr>
          <p:cNvSpPr>
            <a:spLocks noGrp="1"/>
          </p:cNvSpPr>
          <p:nvPr>
            <p:ph type="pic" sz="quarter" idx="41"/>
          </p:nvPr>
        </p:nvSpPr>
        <p:spPr>
          <a:xfrm>
            <a:off x="407987" y="1908566"/>
            <a:ext cx="2646055" cy="1742545"/>
          </a:xfrm>
        </p:spPr>
        <p:txBody>
          <a:bodyPr/>
          <a:lstStyle/>
          <a:p>
            <a:endParaRPr lang="fr-CH"/>
          </a:p>
        </p:txBody>
      </p:sp>
    </p:spTree>
    <p:extLst>
      <p:ext uri="{BB962C8B-B14F-4D97-AF65-F5344CB8AC3E}">
        <p14:creationId xmlns:p14="http://schemas.microsoft.com/office/powerpoint/2010/main" val="3760257235"/>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guide id="8" orient="horz" pos="3362">
          <p15:clr>
            <a:srgbClr val="FBAE40"/>
          </p15:clr>
        </p15:guide>
        <p15:guide id="9" orient="horz" pos="13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1E9C-FB1A-A300-27EC-1E0140CD668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C39A0A3-A311-3E6B-E8D0-CB6C0DD306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BAD3CF3-434B-A5BA-9F0B-24FDDE87AF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AA135D6-DD2E-614C-01A6-A851B98C3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EF5EDA8-997F-D3BF-CA1D-DD106CBA2A7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2EA7EA8-CCFA-3AEE-9E7C-9777E8F778D9}"/>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02/05/2025</a:t>
            </a:fld>
            <a:endParaRPr lang="en-GB"/>
          </a:p>
        </p:txBody>
      </p:sp>
      <p:sp>
        <p:nvSpPr>
          <p:cNvPr id="8" name="Footer Placeholder 7">
            <a:extLst>
              <a:ext uri="{FF2B5EF4-FFF2-40B4-BE49-F238E27FC236}">
                <a16:creationId xmlns:a16="http://schemas.microsoft.com/office/drawing/2014/main" id="{57E98EED-DA6A-1684-9E4F-021B6A98A2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38A8ED5A-61FC-43AC-8CCA-A5C354CD7170}"/>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28836204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O BACKGROUND LAYOUT - Title + 2 Im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905241" y="1268413"/>
            <a:ext cx="4933217" cy="2095616"/>
          </a:xfrm>
        </p:spPr>
        <p:txBody>
          <a:bodyPr/>
          <a:lstStyle/>
          <a:p>
            <a:endParaRPr lang="fr-CH"/>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96B286A3-76E3-407C-8BE7-B9AA059C8020}"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p>
            <a:r>
              <a:rPr lang="en-US"/>
              <a:t>Click to edit Master title style</a:t>
            </a:r>
            <a:endParaRPr lang="fr-CH"/>
          </a:p>
        </p:txBody>
      </p:sp>
      <p:sp>
        <p:nvSpPr>
          <p:cNvPr id="9" name="Picture Placeholder 2">
            <a:extLst>
              <a:ext uri="{FF2B5EF4-FFF2-40B4-BE49-F238E27FC236}">
                <a16:creationId xmlns:a16="http://schemas.microsoft.com/office/drawing/2014/main" id="{6ECC835F-E5FA-6BA0-E8F5-AD2094D5A6B4}"/>
              </a:ext>
            </a:extLst>
          </p:cNvPr>
          <p:cNvSpPr>
            <a:spLocks noGrp="1"/>
          </p:cNvSpPr>
          <p:nvPr>
            <p:ph type="pic" sz="quarter" idx="16"/>
          </p:nvPr>
        </p:nvSpPr>
        <p:spPr>
          <a:xfrm>
            <a:off x="6377353" y="1268413"/>
            <a:ext cx="4933217" cy="2095616"/>
          </a:xfrm>
        </p:spPr>
        <p:txBody>
          <a:bodyPr/>
          <a:lstStyle/>
          <a:p>
            <a:endParaRPr lang="fr-CH"/>
          </a:p>
        </p:txBody>
      </p:sp>
    </p:spTree>
    <p:extLst>
      <p:ext uri="{BB962C8B-B14F-4D97-AF65-F5344CB8AC3E}">
        <p14:creationId xmlns:p14="http://schemas.microsoft.com/office/powerpoint/2010/main" val="2269232328"/>
      </p:ext>
    </p:extLst>
  </p:cSld>
  <p:clrMapOvr>
    <a:masterClrMapping/>
  </p:clrMapOvr>
  <p:extLst>
    <p:ext uri="{DCECCB84-F9BA-43D5-87BE-67443E8EF086}">
      <p15:sldGuideLst xmlns:p15="http://schemas.microsoft.com/office/powerpoint/2012/main">
        <p15:guide id="2" pos="7242">
          <p15:clr>
            <a:srgbClr val="FBAE40"/>
          </p15:clr>
        </p15:guide>
        <p15:guide id="3" pos="393">
          <p15:clr>
            <a:srgbClr val="FBAE40"/>
          </p15:clr>
        </p15:guide>
        <p15:guide id="5" orient="horz" pos="799">
          <p15:clr>
            <a:srgbClr val="FBAE40"/>
          </p15:clr>
        </p15:guide>
        <p15:guide id="6" orient="horz" pos="372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 BACKGROUND LAYOUT - Title + 3 Im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626847" y="1268618"/>
            <a:ext cx="3219235" cy="2095616"/>
          </a:xfrm>
        </p:spPr>
        <p:txBody>
          <a:bodyPr/>
          <a:lstStyle/>
          <a:p>
            <a:endParaRPr lang="fr-CH"/>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ED793848-6D97-4CF3-B28C-0FBF577D5142}"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p>
            <a:r>
              <a:rPr lang="en-US"/>
              <a:t>Click to edit Master title style</a:t>
            </a:r>
            <a:endParaRPr lang="fr-CH"/>
          </a:p>
        </p:txBody>
      </p:sp>
      <p:sp>
        <p:nvSpPr>
          <p:cNvPr id="10" name="Picture Placeholder 2">
            <a:extLst>
              <a:ext uri="{FF2B5EF4-FFF2-40B4-BE49-F238E27FC236}">
                <a16:creationId xmlns:a16="http://schemas.microsoft.com/office/drawing/2014/main" id="{8AFA4C3D-C1C6-2E33-7778-8513C7013205}"/>
              </a:ext>
            </a:extLst>
          </p:cNvPr>
          <p:cNvSpPr>
            <a:spLocks noGrp="1"/>
          </p:cNvSpPr>
          <p:nvPr>
            <p:ph type="pic" sz="quarter" idx="16"/>
          </p:nvPr>
        </p:nvSpPr>
        <p:spPr>
          <a:xfrm>
            <a:off x="8277440" y="1268413"/>
            <a:ext cx="3219235" cy="2095614"/>
          </a:xfrm>
        </p:spPr>
        <p:txBody>
          <a:bodyPr/>
          <a:lstStyle/>
          <a:p>
            <a:endParaRPr lang="fr-CH"/>
          </a:p>
        </p:txBody>
      </p:sp>
      <p:sp>
        <p:nvSpPr>
          <p:cNvPr id="11" name="Picture Placeholder 2">
            <a:extLst>
              <a:ext uri="{FF2B5EF4-FFF2-40B4-BE49-F238E27FC236}">
                <a16:creationId xmlns:a16="http://schemas.microsoft.com/office/drawing/2014/main" id="{7A6EE159-035A-4D77-BA34-C63A4ECC563C}"/>
              </a:ext>
            </a:extLst>
          </p:cNvPr>
          <p:cNvSpPr>
            <a:spLocks noGrp="1"/>
          </p:cNvSpPr>
          <p:nvPr>
            <p:ph type="pic" sz="quarter" idx="17"/>
          </p:nvPr>
        </p:nvSpPr>
        <p:spPr>
          <a:xfrm>
            <a:off x="4452144" y="1268412"/>
            <a:ext cx="3219235" cy="2095615"/>
          </a:xfrm>
        </p:spPr>
        <p:txBody>
          <a:bodyPr/>
          <a:lstStyle/>
          <a:p>
            <a:endParaRPr lang="fr-CH"/>
          </a:p>
        </p:txBody>
      </p:sp>
    </p:spTree>
    <p:extLst>
      <p:ext uri="{BB962C8B-B14F-4D97-AF65-F5344CB8AC3E}">
        <p14:creationId xmlns:p14="http://schemas.microsoft.com/office/powerpoint/2010/main" val="3969077154"/>
      </p:ext>
    </p:extLst>
  </p:cSld>
  <p:clrMapOvr>
    <a:masterClrMapping/>
  </p:clrMapOvr>
  <p:extLst>
    <p:ext uri="{DCECCB84-F9BA-43D5-87BE-67443E8EF086}">
      <p15:sldGuideLst xmlns:p15="http://schemas.microsoft.com/office/powerpoint/2012/main">
        <p15:guide id="2" pos="7242">
          <p15:clr>
            <a:srgbClr val="FBAE40"/>
          </p15:clr>
        </p15:guide>
        <p15:guide id="3" pos="393">
          <p15:clr>
            <a:srgbClr val="FBAE40"/>
          </p15:clr>
        </p15:guide>
        <p15:guide id="5" orient="horz" pos="799">
          <p15:clr>
            <a:srgbClr val="FBAE40"/>
          </p15:clr>
        </p15:guide>
        <p15:guide id="6" orient="horz" pos="372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 BACKGROUND LAYOUT - Title + 4 Im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626846" y="1268618"/>
            <a:ext cx="2370354" cy="2095616"/>
          </a:xfrm>
        </p:spPr>
        <p:txBody>
          <a:bodyPr/>
          <a:lstStyle/>
          <a:p>
            <a:endParaRPr lang="fr-CH"/>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7FCFD55B-7193-4F25-8197-B59B87BB2CC0}"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p>
            <a:r>
              <a:rPr lang="en-US"/>
              <a:t>Click to edit Master title style</a:t>
            </a:r>
            <a:endParaRPr lang="fr-CH"/>
          </a:p>
        </p:txBody>
      </p:sp>
      <p:sp>
        <p:nvSpPr>
          <p:cNvPr id="10" name="Picture Placeholder 2">
            <a:extLst>
              <a:ext uri="{FF2B5EF4-FFF2-40B4-BE49-F238E27FC236}">
                <a16:creationId xmlns:a16="http://schemas.microsoft.com/office/drawing/2014/main" id="{DF194825-55C2-C1B5-B51E-A1E9F6EFA7A7}"/>
              </a:ext>
            </a:extLst>
          </p:cNvPr>
          <p:cNvSpPr>
            <a:spLocks noGrp="1"/>
          </p:cNvSpPr>
          <p:nvPr>
            <p:ph type="pic" sz="quarter" idx="16"/>
          </p:nvPr>
        </p:nvSpPr>
        <p:spPr>
          <a:xfrm>
            <a:off x="9109910" y="1268618"/>
            <a:ext cx="2370354" cy="2095616"/>
          </a:xfrm>
        </p:spPr>
        <p:txBody>
          <a:bodyPr/>
          <a:lstStyle/>
          <a:p>
            <a:endParaRPr lang="fr-CH"/>
          </a:p>
        </p:txBody>
      </p:sp>
      <p:sp>
        <p:nvSpPr>
          <p:cNvPr id="11" name="Picture Placeholder 2">
            <a:extLst>
              <a:ext uri="{FF2B5EF4-FFF2-40B4-BE49-F238E27FC236}">
                <a16:creationId xmlns:a16="http://schemas.microsoft.com/office/drawing/2014/main" id="{49E89934-1349-B750-784E-B0A052AF2F90}"/>
              </a:ext>
            </a:extLst>
          </p:cNvPr>
          <p:cNvSpPr>
            <a:spLocks noGrp="1"/>
          </p:cNvSpPr>
          <p:nvPr>
            <p:ph type="pic" sz="quarter" idx="17"/>
          </p:nvPr>
        </p:nvSpPr>
        <p:spPr>
          <a:xfrm>
            <a:off x="3454534" y="1268618"/>
            <a:ext cx="2370354" cy="2095616"/>
          </a:xfrm>
        </p:spPr>
        <p:txBody>
          <a:bodyPr/>
          <a:lstStyle/>
          <a:p>
            <a:endParaRPr lang="fr-CH"/>
          </a:p>
        </p:txBody>
      </p:sp>
      <p:sp>
        <p:nvSpPr>
          <p:cNvPr id="12" name="Picture Placeholder 2">
            <a:extLst>
              <a:ext uri="{FF2B5EF4-FFF2-40B4-BE49-F238E27FC236}">
                <a16:creationId xmlns:a16="http://schemas.microsoft.com/office/drawing/2014/main" id="{4FFF3C76-0691-B219-6564-E99DD57E6D50}"/>
              </a:ext>
            </a:extLst>
          </p:cNvPr>
          <p:cNvSpPr>
            <a:spLocks noGrp="1"/>
          </p:cNvSpPr>
          <p:nvPr>
            <p:ph type="pic" sz="quarter" idx="18"/>
          </p:nvPr>
        </p:nvSpPr>
        <p:spPr>
          <a:xfrm>
            <a:off x="6282222" y="1268618"/>
            <a:ext cx="2370354" cy="2095616"/>
          </a:xfrm>
        </p:spPr>
        <p:txBody>
          <a:bodyPr/>
          <a:lstStyle/>
          <a:p>
            <a:endParaRPr lang="fr-CH"/>
          </a:p>
        </p:txBody>
      </p:sp>
    </p:spTree>
    <p:extLst>
      <p:ext uri="{BB962C8B-B14F-4D97-AF65-F5344CB8AC3E}">
        <p14:creationId xmlns:p14="http://schemas.microsoft.com/office/powerpoint/2010/main" val="2774977293"/>
      </p:ext>
    </p:extLst>
  </p:cSld>
  <p:clrMapOvr>
    <a:masterClrMapping/>
  </p:clrMapOvr>
  <p:extLst>
    <p:ext uri="{DCECCB84-F9BA-43D5-87BE-67443E8EF086}">
      <p15:sldGuideLst xmlns:p15="http://schemas.microsoft.com/office/powerpoint/2012/main">
        <p15:guide id="2" pos="7242">
          <p15:clr>
            <a:srgbClr val="FBAE40"/>
          </p15:clr>
        </p15:guide>
        <p15:guide id="3" pos="393">
          <p15:clr>
            <a:srgbClr val="FBAE40"/>
          </p15:clr>
        </p15:guide>
        <p15:guide id="5" orient="horz" pos="799">
          <p15:clr>
            <a:srgbClr val="FBAE40"/>
          </p15:clr>
        </p15:guide>
        <p15:guide id="6" orient="horz" pos="372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O BACKGROUND LAYOUT - Title + 5 Im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626847" y="1268618"/>
            <a:ext cx="1722653" cy="2095616"/>
          </a:xfrm>
        </p:spPr>
        <p:txBody>
          <a:bodyPr/>
          <a:lstStyle/>
          <a:p>
            <a:endParaRPr lang="fr-CH"/>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4B631D8A-4468-42C6-A54A-3206C233DF73}"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p>
            <a:r>
              <a:rPr lang="en-US"/>
              <a:t>Click to edit Master title style</a:t>
            </a:r>
            <a:endParaRPr lang="fr-CH"/>
          </a:p>
        </p:txBody>
      </p:sp>
      <p:sp>
        <p:nvSpPr>
          <p:cNvPr id="16" name="Picture Placeholder 2">
            <a:extLst>
              <a:ext uri="{FF2B5EF4-FFF2-40B4-BE49-F238E27FC236}">
                <a16:creationId xmlns:a16="http://schemas.microsoft.com/office/drawing/2014/main" id="{2AC134FB-D452-7ED0-C2A9-76A5C9520B17}"/>
              </a:ext>
            </a:extLst>
          </p:cNvPr>
          <p:cNvSpPr>
            <a:spLocks noGrp="1"/>
          </p:cNvSpPr>
          <p:nvPr>
            <p:ph type="pic" sz="quarter" idx="16"/>
          </p:nvPr>
        </p:nvSpPr>
        <p:spPr>
          <a:xfrm>
            <a:off x="9774022" y="1268618"/>
            <a:ext cx="1722653" cy="2095616"/>
          </a:xfrm>
        </p:spPr>
        <p:txBody>
          <a:bodyPr/>
          <a:lstStyle/>
          <a:p>
            <a:endParaRPr lang="fr-CH"/>
          </a:p>
        </p:txBody>
      </p:sp>
      <p:sp>
        <p:nvSpPr>
          <p:cNvPr id="17" name="Picture Placeholder 2">
            <a:extLst>
              <a:ext uri="{FF2B5EF4-FFF2-40B4-BE49-F238E27FC236}">
                <a16:creationId xmlns:a16="http://schemas.microsoft.com/office/drawing/2014/main" id="{27381F14-B84E-311A-D9B3-AFD4B7BB2562}"/>
              </a:ext>
            </a:extLst>
          </p:cNvPr>
          <p:cNvSpPr>
            <a:spLocks noGrp="1"/>
          </p:cNvSpPr>
          <p:nvPr>
            <p:ph type="pic" sz="quarter" idx="17"/>
          </p:nvPr>
        </p:nvSpPr>
        <p:spPr>
          <a:xfrm>
            <a:off x="2913641" y="1268618"/>
            <a:ext cx="1722653" cy="2095616"/>
          </a:xfrm>
        </p:spPr>
        <p:txBody>
          <a:bodyPr/>
          <a:lstStyle/>
          <a:p>
            <a:endParaRPr lang="fr-CH"/>
          </a:p>
        </p:txBody>
      </p:sp>
      <p:sp>
        <p:nvSpPr>
          <p:cNvPr id="18" name="Picture Placeholder 2">
            <a:extLst>
              <a:ext uri="{FF2B5EF4-FFF2-40B4-BE49-F238E27FC236}">
                <a16:creationId xmlns:a16="http://schemas.microsoft.com/office/drawing/2014/main" id="{45E568FB-3ABA-7240-1455-AB5B7277A8A0}"/>
              </a:ext>
            </a:extLst>
          </p:cNvPr>
          <p:cNvSpPr>
            <a:spLocks noGrp="1"/>
          </p:cNvSpPr>
          <p:nvPr>
            <p:ph type="pic" sz="quarter" idx="18"/>
          </p:nvPr>
        </p:nvSpPr>
        <p:spPr>
          <a:xfrm>
            <a:off x="5200435" y="1268618"/>
            <a:ext cx="1722653" cy="2095616"/>
          </a:xfrm>
        </p:spPr>
        <p:txBody>
          <a:bodyPr/>
          <a:lstStyle/>
          <a:p>
            <a:endParaRPr lang="fr-CH"/>
          </a:p>
        </p:txBody>
      </p:sp>
      <p:sp>
        <p:nvSpPr>
          <p:cNvPr id="19" name="Picture Placeholder 2">
            <a:extLst>
              <a:ext uri="{FF2B5EF4-FFF2-40B4-BE49-F238E27FC236}">
                <a16:creationId xmlns:a16="http://schemas.microsoft.com/office/drawing/2014/main" id="{C8EB1863-08EF-98CD-F63E-6F2EA4863AFE}"/>
              </a:ext>
            </a:extLst>
          </p:cNvPr>
          <p:cNvSpPr>
            <a:spLocks noGrp="1"/>
          </p:cNvSpPr>
          <p:nvPr>
            <p:ph type="pic" sz="quarter" idx="19"/>
          </p:nvPr>
        </p:nvSpPr>
        <p:spPr>
          <a:xfrm>
            <a:off x="7487229" y="1268618"/>
            <a:ext cx="1722653" cy="2095616"/>
          </a:xfrm>
        </p:spPr>
        <p:txBody>
          <a:bodyPr/>
          <a:lstStyle/>
          <a:p>
            <a:endParaRPr lang="fr-CH"/>
          </a:p>
        </p:txBody>
      </p:sp>
    </p:spTree>
    <p:extLst>
      <p:ext uri="{BB962C8B-B14F-4D97-AF65-F5344CB8AC3E}">
        <p14:creationId xmlns:p14="http://schemas.microsoft.com/office/powerpoint/2010/main" val="783812542"/>
      </p:ext>
    </p:extLst>
  </p:cSld>
  <p:clrMapOvr>
    <a:masterClrMapping/>
  </p:clrMapOvr>
  <p:extLst>
    <p:ext uri="{DCECCB84-F9BA-43D5-87BE-67443E8EF086}">
      <p15:sldGuideLst xmlns:p15="http://schemas.microsoft.com/office/powerpoint/2012/main">
        <p15:guide id="2" pos="7242">
          <p15:clr>
            <a:srgbClr val="FBAE40"/>
          </p15:clr>
        </p15:guide>
        <p15:guide id="3" pos="393">
          <p15:clr>
            <a:srgbClr val="FBAE40"/>
          </p15:clr>
        </p15:guide>
        <p15:guide id="5" orient="horz" pos="799">
          <p15:clr>
            <a:srgbClr val="FBAE40"/>
          </p15:clr>
        </p15:guide>
        <p15:guide id="6" orient="horz" pos="372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O BACKGROUND LAYOUT - Title + 5 Img Varian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407987" y="1099535"/>
            <a:ext cx="1966386" cy="3023194"/>
          </a:xfrm>
        </p:spPr>
        <p:txBody>
          <a:bodyPr/>
          <a:lstStyle/>
          <a:p>
            <a:endParaRPr lang="fr-CH"/>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C5B28391-A923-40E2-B498-EB403290630E}"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936200" cy="667942"/>
          </a:xfrm>
        </p:spPr>
        <p:txBody>
          <a:bodyPr/>
          <a:lstStyle/>
          <a:p>
            <a:r>
              <a:rPr lang="en-US"/>
              <a:t>Click to edit Master title style</a:t>
            </a:r>
            <a:endParaRPr lang="fr-CH"/>
          </a:p>
        </p:txBody>
      </p:sp>
      <p:sp>
        <p:nvSpPr>
          <p:cNvPr id="12" name="Picture Placeholder 2">
            <a:extLst>
              <a:ext uri="{FF2B5EF4-FFF2-40B4-BE49-F238E27FC236}">
                <a16:creationId xmlns:a16="http://schemas.microsoft.com/office/drawing/2014/main" id="{6F81E14B-5E30-6370-0C32-EE4DD0E398EE}"/>
              </a:ext>
            </a:extLst>
          </p:cNvPr>
          <p:cNvSpPr>
            <a:spLocks noGrp="1"/>
          </p:cNvSpPr>
          <p:nvPr>
            <p:ph type="pic" sz="quarter" idx="20"/>
          </p:nvPr>
        </p:nvSpPr>
        <p:spPr>
          <a:xfrm>
            <a:off x="9814289" y="1099535"/>
            <a:ext cx="1966386" cy="3023194"/>
          </a:xfrm>
        </p:spPr>
        <p:txBody>
          <a:bodyPr/>
          <a:lstStyle/>
          <a:p>
            <a:endParaRPr lang="fr-CH"/>
          </a:p>
        </p:txBody>
      </p:sp>
      <p:sp>
        <p:nvSpPr>
          <p:cNvPr id="13" name="Picture Placeholder 2">
            <a:extLst>
              <a:ext uri="{FF2B5EF4-FFF2-40B4-BE49-F238E27FC236}">
                <a16:creationId xmlns:a16="http://schemas.microsoft.com/office/drawing/2014/main" id="{381FAB6B-B50F-2D74-4730-7AB61B6B5B4D}"/>
              </a:ext>
            </a:extLst>
          </p:cNvPr>
          <p:cNvSpPr>
            <a:spLocks noGrp="1"/>
          </p:cNvSpPr>
          <p:nvPr>
            <p:ph type="pic" sz="quarter" idx="21"/>
          </p:nvPr>
        </p:nvSpPr>
        <p:spPr>
          <a:xfrm>
            <a:off x="2759562" y="1099535"/>
            <a:ext cx="1966386" cy="3023194"/>
          </a:xfrm>
        </p:spPr>
        <p:txBody>
          <a:bodyPr/>
          <a:lstStyle/>
          <a:p>
            <a:endParaRPr lang="fr-CH"/>
          </a:p>
        </p:txBody>
      </p:sp>
      <p:sp>
        <p:nvSpPr>
          <p:cNvPr id="14" name="Picture Placeholder 2">
            <a:extLst>
              <a:ext uri="{FF2B5EF4-FFF2-40B4-BE49-F238E27FC236}">
                <a16:creationId xmlns:a16="http://schemas.microsoft.com/office/drawing/2014/main" id="{9AC061C8-559A-2D09-3FB4-651A6901D459}"/>
              </a:ext>
            </a:extLst>
          </p:cNvPr>
          <p:cNvSpPr>
            <a:spLocks noGrp="1"/>
          </p:cNvSpPr>
          <p:nvPr>
            <p:ph type="pic" sz="quarter" idx="22"/>
          </p:nvPr>
        </p:nvSpPr>
        <p:spPr>
          <a:xfrm>
            <a:off x="5111138" y="1099535"/>
            <a:ext cx="1966386" cy="3023194"/>
          </a:xfrm>
        </p:spPr>
        <p:txBody>
          <a:bodyPr/>
          <a:lstStyle/>
          <a:p>
            <a:endParaRPr lang="fr-CH"/>
          </a:p>
        </p:txBody>
      </p:sp>
      <p:sp>
        <p:nvSpPr>
          <p:cNvPr id="15" name="Picture Placeholder 2">
            <a:extLst>
              <a:ext uri="{FF2B5EF4-FFF2-40B4-BE49-F238E27FC236}">
                <a16:creationId xmlns:a16="http://schemas.microsoft.com/office/drawing/2014/main" id="{CD153359-3AE3-C7E9-CEE4-AF876214BCA7}"/>
              </a:ext>
            </a:extLst>
          </p:cNvPr>
          <p:cNvSpPr>
            <a:spLocks noGrp="1"/>
          </p:cNvSpPr>
          <p:nvPr>
            <p:ph type="pic" sz="quarter" idx="23"/>
          </p:nvPr>
        </p:nvSpPr>
        <p:spPr>
          <a:xfrm>
            <a:off x="7462714" y="1099535"/>
            <a:ext cx="1966386" cy="3023194"/>
          </a:xfrm>
        </p:spPr>
        <p:txBody>
          <a:bodyPr/>
          <a:lstStyle/>
          <a:p>
            <a:endParaRPr lang="fr-CH"/>
          </a:p>
        </p:txBody>
      </p:sp>
    </p:spTree>
    <p:extLst>
      <p:ext uri="{BB962C8B-B14F-4D97-AF65-F5344CB8AC3E}">
        <p14:creationId xmlns:p14="http://schemas.microsoft.com/office/powerpoint/2010/main" val="414680890"/>
      </p:ext>
    </p:extLst>
  </p:cSld>
  <p:clrMapOvr>
    <a:masterClrMapping/>
  </p:clrMapOvr>
  <p:extLst>
    <p:ext uri="{DCECCB84-F9BA-43D5-87BE-67443E8EF086}">
      <p15:sldGuideLst xmlns:p15="http://schemas.microsoft.com/office/powerpoint/2012/main">
        <p15:guide id="2" pos="7242">
          <p15:clr>
            <a:srgbClr val="FBAE40"/>
          </p15:clr>
        </p15:guide>
        <p15:guide id="3" pos="393">
          <p15:clr>
            <a:srgbClr val="FBAE40"/>
          </p15:clr>
        </p15:guide>
        <p15:guide id="5" orient="horz" pos="799">
          <p15:clr>
            <a:srgbClr val="FBAE40"/>
          </p15:clr>
        </p15:guide>
        <p15:guide id="6" orient="horz" pos="372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O BACKGROUND LAYOUT - Title + 3 Img + pic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BA209C-8CBA-AE4C-611D-3E7E03643553}"/>
              </a:ext>
            </a:extLst>
          </p:cNvPr>
          <p:cNvSpPr>
            <a:spLocks noGrp="1"/>
          </p:cNvSpPr>
          <p:nvPr>
            <p:ph type="pic" sz="quarter" idx="10"/>
          </p:nvPr>
        </p:nvSpPr>
        <p:spPr>
          <a:xfrm>
            <a:off x="625611" y="1270567"/>
            <a:ext cx="3219235" cy="1672215"/>
          </a:xfrm>
        </p:spPr>
        <p:txBody>
          <a:bodyPr/>
          <a:lstStyle/>
          <a:p>
            <a:endParaRPr lang="fr-CH"/>
          </a:p>
        </p:txBody>
      </p:sp>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BB54CBD7-58FE-4D74-8AB7-6595DAC72D37}"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p:txBody>
          <a:bodyPr/>
          <a:lstStyle/>
          <a:p>
            <a:r>
              <a:rPr lang="en-US"/>
              <a:t>Click to edit Master title style</a:t>
            </a:r>
            <a:endParaRPr lang="fr-CH"/>
          </a:p>
        </p:txBody>
      </p:sp>
      <p:sp>
        <p:nvSpPr>
          <p:cNvPr id="9" name="Espace réservé pour une image  21">
            <a:extLst>
              <a:ext uri="{FF2B5EF4-FFF2-40B4-BE49-F238E27FC236}">
                <a16:creationId xmlns:a16="http://schemas.microsoft.com/office/drawing/2014/main" id="{E1497C7D-F8A7-DE1D-9765-7680CEA1085D}"/>
              </a:ext>
            </a:extLst>
          </p:cNvPr>
          <p:cNvSpPr>
            <a:spLocks noGrp="1" noChangeAspect="1"/>
          </p:cNvSpPr>
          <p:nvPr>
            <p:ph type="pic" sz="quarter" idx="31" hasCustomPrompt="1"/>
          </p:nvPr>
        </p:nvSpPr>
        <p:spPr>
          <a:xfrm>
            <a:off x="3136190" y="2438782"/>
            <a:ext cx="1008000" cy="1008000"/>
          </a:xfrm>
          <a:prstGeom prst="ellipse">
            <a:avLst/>
          </a:prstGeom>
        </p:spPr>
        <p:txBody>
          <a:bodyPr/>
          <a:lstStyle>
            <a:lvl1pPr marL="0" indent="0">
              <a:buFontTx/>
              <a:buNone/>
              <a:defRPr sz="1200"/>
            </a:lvl1pPr>
          </a:lstStyle>
          <a:p>
            <a:r>
              <a:rPr lang="fr-CH"/>
              <a:t>Picto</a:t>
            </a:r>
          </a:p>
        </p:txBody>
      </p:sp>
      <p:sp>
        <p:nvSpPr>
          <p:cNvPr id="12" name="Picture Placeholder 2">
            <a:extLst>
              <a:ext uri="{FF2B5EF4-FFF2-40B4-BE49-F238E27FC236}">
                <a16:creationId xmlns:a16="http://schemas.microsoft.com/office/drawing/2014/main" id="{0A8027B5-A1D1-3973-F1BE-D728BB0714EF}"/>
              </a:ext>
            </a:extLst>
          </p:cNvPr>
          <p:cNvSpPr>
            <a:spLocks noGrp="1"/>
          </p:cNvSpPr>
          <p:nvPr>
            <p:ph type="pic" sz="quarter" idx="32"/>
          </p:nvPr>
        </p:nvSpPr>
        <p:spPr>
          <a:xfrm>
            <a:off x="4451525" y="1270567"/>
            <a:ext cx="3219235" cy="1672215"/>
          </a:xfrm>
        </p:spPr>
        <p:txBody>
          <a:bodyPr/>
          <a:lstStyle/>
          <a:p>
            <a:endParaRPr lang="fr-CH"/>
          </a:p>
        </p:txBody>
      </p:sp>
      <p:sp>
        <p:nvSpPr>
          <p:cNvPr id="13" name="Espace réservé pour une image  21">
            <a:extLst>
              <a:ext uri="{FF2B5EF4-FFF2-40B4-BE49-F238E27FC236}">
                <a16:creationId xmlns:a16="http://schemas.microsoft.com/office/drawing/2014/main" id="{E57372C9-1064-5FD2-CC64-D58871C6A9DF}"/>
              </a:ext>
            </a:extLst>
          </p:cNvPr>
          <p:cNvSpPr>
            <a:spLocks noGrp="1" noChangeAspect="1"/>
          </p:cNvSpPr>
          <p:nvPr>
            <p:ph type="pic" sz="quarter" idx="33" hasCustomPrompt="1"/>
          </p:nvPr>
        </p:nvSpPr>
        <p:spPr>
          <a:xfrm>
            <a:off x="6962104" y="2438782"/>
            <a:ext cx="1008000" cy="1008000"/>
          </a:xfrm>
          <a:prstGeom prst="ellipse">
            <a:avLst/>
          </a:prstGeom>
        </p:spPr>
        <p:txBody>
          <a:bodyPr/>
          <a:lstStyle>
            <a:lvl1pPr marL="0" indent="0">
              <a:buFontTx/>
              <a:buNone/>
              <a:defRPr sz="1200"/>
            </a:lvl1pPr>
          </a:lstStyle>
          <a:p>
            <a:r>
              <a:rPr lang="fr-CH"/>
              <a:t>Picto</a:t>
            </a:r>
          </a:p>
        </p:txBody>
      </p:sp>
      <p:sp>
        <p:nvSpPr>
          <p:cNvPr id="14" name="Picture Placeholder 2">
            <a:extLst>
              <a:ext uri="{FF2B5EF4-FFF2-40B4-BE49-F238E27FC236}">
                <a16:creationId xmlns:a16="http://schemas.microsoft.com/office/drawing/2014/main" id="{044765F1-23E6-7276-7162-31D15989F86C}"/>
              </a:ext>
            </a:extLst>
          </p:cNvPr>
          <p:cNvSpPr>
            <a:spLocks noGrp="1"/>
          </p:cNvSpPr>
          <p:nvPr>
            <p:ph type="pic" sz="quarter" idx="34"/>
          </p:nvPr>
        </p:nvSpPr>
        <p:spPr>
          <a:xfrm>
            <a:off x="8277440" y="1270567"/>
            <a:ext cx="3219235" cy="1672215"/>
          </a:xfrm>
        </p:spPr>
        <p:txBody>
          <a:bodyPr/>
          <a:lstStyle/>
          <a:p>
            <a:endParaRPr lang="fr-CH"/>
          </a:p>
        </p:txBody>
      </p:sp>
      <p:sp>
        <p:nvSpPr>
          <p:cNvPr id="15" name="Espace réservé pour une image  21">
            <a:extLst>
              <a:ext uri="{FF2B5EF4-FFF2-40B4-BE49-F238E27FC236}">
                <a16:creationId xmlns:a16="http://schemas.microsoft.com/office/drawing/2014/main" id="{248A50E9-2732-25BC-0CB2-81CCEF39E504}"/>
              </a:ext>
            </a:extLst>
          </p:cNvPr>
          <p:cNvSpPr>
            <a:spLocks noGrp="1" noChangeAspect="1"/>
          </p:cNvSpPr>
          <p:nvPr>
            <p:ph type="pic" sz="quarter" idx="35" hasCustomPrompt="1"/>
          </p:nvPr>
        </p:nvSpPr>
        <p:spPr>
          <a:xfrm>
            <a:off x="10788019" y="2438782"/>
            <a:ext cx="1008000" cy="1008000"/>
          </a:xfrm>
          <a:prstGeom prst="ellipse">
            <a:avLst/>
          </a:prstGeom>
        </p:spPr>
        <p:txBody>
          <a:bodyPr/>
          <a:lstStyle>
            <a:lvl1pPr marL="0" indent="0">
              <a:buFontTx/>
              <a:buNone/>
              <a:defRPr sz="1200"/>
            </a:lvl1pPr>
          </a:lstStyle>
          <a:p>
            <a:r>
              <a:rPr lang="fr-CH"/>
              <a:t>Picto</a:t>
            </a:r>
          </a:p>
        </p:txBody>
      </p:sp>
    </p:spTree>
    <p:extLst>
      <p:ext uri="{BB962C8B-B14F-4D97-AF65-F5344CB8AC3E}">
        <p14:creationId xmlns:p14="http://schemas.microsoft.com/office/powerpoint/2010/main" val="881523030"/>
      </p:ext>
    </p:extLst>
  </p:cSld>
  <p:clrMapOvr>
    <a:masterClrMapping/>
  </p:clrMapOvr>
  <p:extLst>
    <p:ext uri="{DCECCB84-F9BA-43D5-87BE-67443E8EF086}">
      <p15:sldGuideLst xmlns:p15="http://schemas.microsoft.com/office/powerpoint/2012/main">
        <p15:guide id="2" pos="7242">
          <p15:clr>
            <a:srgbClr val="FBAE40"/>
          </p15:clr>
        </p15:guide>
        <p15:guide id="3" pos="393">
          <p15:clr>
            <a:srgbClr val="FBAE40"/>
          </p15:clr>
        </p15:guide>
        <p15:guide id="5" orient="horz" pos="799">
          <p15:clr>
            <a:srgbClr val="FBAE40"/>
          </p15:clr>
        </p15:guide>
        <p15:guide id="6" orient="horz" pos="372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O BACKGROUND LAYOUT - Title + Vide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0CBE3-E3D1-1298-39FC-14D26771336D}"/>
              </a:ext>
            </a:extLst>
          </p:cNvPr>
          <p:cNvSpPr>
            <a:spLocks noGrp="1"/>
          </p:cNvSpPr>
          <p:nvPr>
            <p:ph type="dt" sz="half" idx="13"/>
          </p:nvPr>
        </p:nvSpPr>
        <p:spPr/>
        <p:txBody>
          <a:bodyPr/>
          <a:lstStyle/>
          <a:p>
            <a:fld id="{157EC67F-5834-4D85-A55C-226E24C3D6F2}" type="datetime1">
              <a:rPr lang="fr-CH" smtClean="0"/>
              <a:t>02.05.2025</a:t>
            </a:fld>
            <a:endParaRPr lang="fr-CH"/>
          </a:p>
        </p:txBody>
      </p:sp>
      <p:sp>
        <p:nvSpPr>
          <p:cNvPr id="5" name="Footer Placeholder 4">
            <a:extLst>
              <a:ext uri="{FF2B5EF4-FFF2-40B4-BE49-F238E27FC236}">
                <a16:creationId xmlns:a16="http://schemas.microsoft.com/office/drawing/2014/main" id="{7863649A-DFBF-D103-D68A-158E48F93BA8}"/>
              </a:ext>
            </a:extLst>
          </p:cNvPr>
          <p:cNvSpPr>
            <a:spLocks noGrp="1"/>
          </p:cNvSpPr>
          <p:nvPr>
            <p:ph type="ftr" sz="quarter" idx="14"/>
          </p:nvPr>
        </p:nvSpPr>
        <p:spPr/>
        <p:txBody>
          <a:bodyPr/>
          <a:lstStyle/>
          <a:p>
            <a:r>
              <a:rPr lang="en-US"/>
              <a:t>© 2025, SICPA HOLDING SA, Switzerland | CONFIDENTIAL</a:t>
            </a:r>
            <a:endParaRPr lang="fr-CH"/>
          </a:p>
        </p:txBody>
      </p:sp>
      <p:sp>
        <p:nvSpPr>
          <p:cNvPr id="6" name="Slide Number Placeholder 5">
            <a:extLst>
              <a:ext uri="{FF2B5EF4-FFF2-40B4-BE49-F238E27FC236}">
                <a16:creationId xmlns:a16="http://schemas.microsoft.com/office/drawing/2014/main" id="{F96A87F1-AE6D-63C8-06B1-CC17D246DA9C}"/>
              </a:ext>
            </a:extLst>
          </p:cNvPr>
          <p:cNvSpPr>
            <a:spLocks noGrp="1"/>
          </p:cNvSpPr>
          <p:nvPr>
            <p:ph type="sldNum" sz="quarter" idx="15"/>
          </p:nvPr>
        </p:nvSpPr>
        <p:spPr/>
        <p:txBody>
          <a:bodyPr/>
          <a:lstStyle/>
          <a:p>
            <a:fld id="{EC9EE24E-D617-49A3-B33B-A26175C8A5BC}" type="slidenum">
              <a:rPr lang="fr-CH" smtClean="0"/>
              <a:pPr/>
              <a:t>‹#›</a:t>
            </a:fld>
            <a:endParaRPr lang="fr-CH"/>
          </a:p>
        </p:txBody>
      </p:sp>
      <p:sp>
        <p:nvSpPr>
          <p:cNvPr id="7" name="Title 6">
            <a:extLst>
              <a:ext uri="{FF2B5EF4-FFF2-40B4-BE49-F238E27FC236}">
                <a16:creationId xmlns:a16="http://schemas.microsoft.com/office/drawing/2014/main" id="{E53CC740-2C3E-2734-3C3A-27A5936359FC}"/>
              </a:ext>
            </a:extLst>
          </p:cNvPr>
          <p:cNvSpPr>
            <a:spLocks noGrp="1"/>
          </p:cNvSpPr>
          <p:nvPr>
            <p:ph type="title"/>
          </p:nvPr>
        </p:nvSpPr>
        <p:spPr>
          <a:xfrm>
            <a:off x="417600" y="252000"/>
            <a:ext cx="10069425" cy="735756"/>
          </a:xfrm>
        </p:spPr>
        <p:txBody>
          <a:bodyPr/>
          <a:lstStyle/>
          <a:p>
            <a:r>
              <a:rPr lang="en-US"/>
              <a:t>Click to edit Master title style</a:t>
            </a:r>
            <a:endParaRPr lang="fr-CH"/>
          </a:p>
        </p:txBody>
      </p:sp>
      <p:sp>
        <p:nvSpPr>
          <p:cNvPr id="8" name="Media Placeholder 7">
            <a:extLst>
              <a:ext uri="{FF2B5EF4-FFF2-40B4-BE49-F238E27FC236}">
                <a16:creationId xmlns:a16="http://schemas.microsoft.com/office/drawing/2014/main" id="{69A690ED-D83C-318D-3B8A-16131EB1ECB0}"/>
              </a:ext>
            </a:extLst>
          </p:cNvPr>
          <p:cNvSpPr>
            <a:spLocks noGrp="1"/>
          </p:cNvSpPr>
          <p:nvPr>
            <p:ph type="media" sz="quarter" idx="16"/>
          </p:nvPr>
        </p:nvSpPr>
        <p:spPr>
          <a:xfrm>
            <a:off x="4510557" y="1584050"/>
            <a:ext cx="7273456" cy="4035425"/>
          </a:xfrm>
        </p:spPr>
        <p:txBody>
          <a:bodyPr/>
          <a:lstStyle/>
          <a:p>
            <a:endParaRPr lang="fr-CH"/>
          </a:p>
        </p:txBody>
      </p:sp>
    </p:spTree>
    <p:extLst>
      <p:ext uri="{BB962C8B-B14F-4D97-AF65-F5344CB8AC3E}">
        <p14:creationId xmlns:p14="http://schemas.microsoft.com/office/powerpoint/2010/main" val="1135543958"/>
      </p:ext>
    </p:extLst>
  </p:cSld>
  <p:clrMapOvr>
    <a:masterClrMapping/>
  </p:clrMapOvr>
  <p:extLst>
    <p:ext uri="{DCECCB84-F9BA-43D5-87BE-67443E8EF086}">
      <p15:sldGuideLst xmlns:p15="http://schemas.microsoft.com/office/powerpoint/2012/main">
        <p15:guide id="2" pos="7423">
          <p15:clr>
            <a:srgbClr val="FBAE40"/>
          </p15:clr>
        </p15:guide>
        <p15:guide id="3" pos="257">
          <p15:clr>
            <a:srgbClr val="FBAE40"/>
          </p15:clr>
        </p15:guide>
        <p15:guide id="4" pos="3976">
          <p15:clr>
            <a:srgbClr val="FBAE40"/>
          </p15:clr>
        </p15:guide>
        <p15:guide id="5" orient="horz" pos="981">
          <p15:clr>
            <a:srgbClr val="FBAE40"/>
          </p15:clr>
        </p15:guide>
        <p15:guide id="6" orient="horz" pos="3725">
          <p15:clr>
            <a:srgbClr val="FBAE40"/>
          </p15:clr>
        </p15:guide>
        <p15:guide id="7" pos="370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516888-8D42-4541-AAA8-4EF720B436FD}"/>
              </a:ext>
            </a:extLst>
          </p:cNvPr>
          <p:cNvSpPr txBox="1">
            <a:spLocks/>
          </p:cNvSpPr>
          <p:nvPr userDrawn="1"/>
        </p:nvSpPr>
        <p:spPr>
          <a:xfrm>
            <a:off x="0" y="0"/>
            <a:ext cx="12192000" cy="6857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cap="all" baseline="0">
                <a:solidFill>
                  <a:schemeClr val="tx1"/>
                </a:solidFill>
                <a:latin typeface="+mj-lt"/>
                <a:ea typeface="+mj-ea"/>
                <a:cs typeface="+mj-cs"/>
              </a:defRPr>
            </a:lvl1pPr>
          </a:lstStyle>
          <a:p>
            <a:pPr algn="ctr"/>
            <a:r>
              <a:rPr lang="en-US" sz="3200" dirty="0">
                <a:solidFill>
                  <a:srgbClr val="001549"/>
                </a:solidFill>
                <a:latin typeface="Gilmer Light" panose="020B0604020202020204" charset="0"/>
              </a:rPr>
              <a:t>TITLE slide</a:t>
            </a:r>
            <a:endParaRPr lang="en-US" sz="3200" b="0" dirty="0">
              <a:solidFill>
                <a:srgbClr val="001549"/>
              </a:solidFill>
              <a:latin typeface="Gilmer Light" panose="020B0604020202020204" charset="0"/>
            </a:endParaRPr>
          </a:p>
        </p:txBody>
      </p:sp>
      <p:sp>
        <p:nvSpPr>
          <p:cNvPr id="5" name="TextBox 4">
            <a:extLst>
              <a:ext uri="{FF2B5EF4-FFF2-40B4-BE49-F238E27FC236}">
                <a16:creationId xmlns:a16="http://schemas.microsoft.com/office/drawing/2014/main" id="{1F4DAF3F-5827-467B-A1D5-597792EC4FF3}"/>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2355097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OpSec Title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EAF22AF-0CEB-4588-A4BC-C18DC873D2B3}"/>
              </a:ext>
            </a:extLst>
          </p:cNvPr>
          <p:cNvGrpSpPr/>
          <p:nvPr userDrawn="1"/>
        </p:nvGrpSpPr>
        <p:grpSpPr>
          <a:xfrm>
            <a:off x="7243077" y="-1"/>
            <a:ext cx="4948924" cy="6857999"/>
            <a:chOff x="8445428" y="-136188"/>
            <a:chExt cx="4948924" cy="6857999"/>
          </a:xfrm>
        </p:grpSpPr>
        <p:pic>
          <p:nvPicPr>
            <p:cNvPr id="5" name="Picture 4" descr="Background pattern&#10;&#10;Description automatically generated">
              <a:extLst>
                <a:ext uri="{FF2B5EF4-FFF2-40B4-BE49-F238E27FC236}">
                  <a16:creationId xmlns:a16="http://schemas.microsoft.com/office/drawing/2014/main" id="{F3CE870E-E691-4D41-879A-64F96D482E16}"/>
                </a:ext>
              </a:extLst>
            </p:cNvPr>
            <p:cNvPicPr>
              <a:picLocks noChangeAspect="1"/>
            </p:cNvPicPr>
            <p:nvPr userDrawn="1"/>
          </p:nvPicPr>
          <p:blipFill rotWithShape="1">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9075859" y="4016432"/>
              <a:ext cx="4318491" cy="2705379"/>
            </a:xfrm>
            <a:prstGeom prst="rect">
              <a:avLst/>
            </a:prstGeom>
          </p:spPr>
        </p:pic>
        <p:pic>
          <p:nvPicPr>
            <p:cNvPr id="17" name="Picture 16" descr="Background pattern&#10;&#10;Description automatically generated">
              <a:extLst>
                <a:ext uri="{FF2B5EF4-FFF2-40B4-BE49-F238E27FC236}">
                  <a16:creationId xmlns:a16="http://schemas.microsoft.com/office/drawing/2014/main" id="{BB895FA4-768D-4692-BA06-25C9F2760FC1}"/>
                </a:ext>
              </a:extLst>
            </p:cNvPr>
            <p:cNvPicPr>
              <a:picLocks noChangeAspect="1"/>
            </p:cNvPicPr>
            <p:nvPr userDrawn="1"/>
          </p:nvPicPr>
          <p:blipFill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9391740" y="1080068"/>
              <a:ext cx="4002612" cy="2936364"/>
            </a:xfrm>
            <a:prstGeom prst="rect">
              <a:avLst/>
            </a:prstGeom>
          </p:spPr>
        </p:pic>
        <p:pic>
          <p:nvPicPr>
            <p:cNvPr id="18" name="Picture 17" descr="Background pattern&#10;&#10;Description automatically generated">
              <a:extLst>
                <a:ext uri="{FF2B5EF4-FFF2-40B4-BE49-F238E27FC236}">
                  <a16:creationId xmlns:a16="http://schemas.microsoft.com/office/drawing/2014/main" id="{D1BD3F50-D72B-482E-A591-0600BEC81AE7}"/>
                </a:ext>
              </a:extLst>
            </p:cNvPr>
            <p:cNvPicPr>
              <a:picLocks noChangeAspect="1"/>
            </p:cNvPicPr>
            <p:nvPr userDrawn="1"/>
          </p:nvPicPr>
          <p:blipFill rotWithShape="1">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8445428" y="-136188"/>
              <a:ext cx="4948924" cy="1216255"/>
            </a:xfrm>
            <a:prstGeom prst="rect">
              <a:avLst/>
            </a:prstGeom>
          </p:spPr>
        </p:pic>
      </p:grpSp>
      <p:sp>
        <p:nvSpPr>
          <p:cNvPr id="11" name="Rectangle 10">
            <a:extLst>
              <a:ext uri="{FF2B5EF4-FFF2-40B4-BE49-F238E27FC236}">
                <a16:creationId xmlns:a16="http://schemas.microsoft.com/office/drawing/2014/main" id="{0F7B3DB8-38E7-484A-B2E9-F00827B15AEB}"/>
              </a:ext>
            </a:extLst>
          </p:cNvPr>
          <p:cNvSpPr/>
          <p:nvPr userDrawn="1"/>
        </p:nvSpPr>
        <p:spPr>
          <a:xfrm>
            <a:off x="0" y="-1"/>
            <a:ext cx="12192000" cy="6876125"/>
          </a:xfrm>
          <a:prstGeom prst="rect">
            <a:avLst/>
          </a:prstGeom>
          <a:gradFill flip="none" rotWithShape="1">
            <a:gsLst>
              <a:gs pos="78000">
                <a:schemeClr val="bg1"/>
              </a:gs>
              <a:gs pos="100000">
                <a:schemeClr val="bg1">
                  <a:alpha val="48000"/>
                </a:scheme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pic>
        <p:nvPicPr>
          <p:cNvPr id="14" name="Picture 13" descr="Logo&#10;&#10;Description automatically generated">
            <a:extLst>
              <a:ext uri="{FF2B5EF4-FFF2-40B4-BE49-F238E27FC236}">
                <a16:creationId xmlns:a16="http://schemas.microsoft.com/office/drawing/2014/main" id="{737EAD4C-7272-46BF-8A54-1F12F03C4BD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82189" y="703930"/>
            <a:ext cx="2098989" cy="882646"/>
          </a:xfrm>
          <a:prstGeom prst="rect">
            <a:avLst/>
          </a:prstGeom>
        </p:spPr>
      </p:pic>
      <p:sp>
        <p:nvSpPr>
          <p:cNvPr id="12" name="Rectangle 11">
            <a:extLst>
              <a:ext uri="{FF2B5EF4-FFF2-40B4-BE49-F238E27FC236}">
                <a16:creationId xmlns:a16="http://schemas.microsoft.com/office/drawing/2014/main" id="{7515D8F0-EC2B-EB44-8817-BCE0916E88E1}"/>
              </a:ext>
            </a:extLst>
          </p:cNvPr>
          <p:cNvSpPr/>
          <p:nvPr userDrawn="1"/>
        </p:nvSpPr>
        <p:spPr>
          <a:xfrm>
            <a:off x="-1" y="6429376"/>
            <a:ext cx="12192001"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3" name="Date Placeholder 3">
            <a:extLst>
              <a:ext uri="{FF2B5EF4-FFF2-40B4-BE49-F238E27FC236}">
                <a16:creationId xmlns:a16="http://schemas.microsoft.com/office/drawing/2014/main" id="{A96ED2AD-82A4-6F4C-B852-FE7C99319329}"/>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cxnSp>
        <p:nvCxnSpPr>
          <p:cNvPr id="16" name="Straight Connector 15">
            <a:extLst>
              <a:ext uri="{FF2B5EF4-FFF2-40B4-BE49-F238E27FC236}">
                <a16:creationId xmlns:a16="http://schemas.microsoft.com/office/drawing/2014/main" id="{7D2D56FA-F614-4080-B178-AAD265560D0D}"/>
              </a:ext>
            </a:extLst>
          </p:cNvPr>
          <p:cNvCxnSpPr>
            <a:cxnSpLocks/>
          </p:cNvCxnSpPr>
          <p:nvPr userDrawn="1"/>
        </p:nvCxnSpPr>
        <p:spPr>
          <a:xfrm>
            <a:off x="6096000" y="3690490"/>
            <a:ext cx="6096000" cy="0"/>
          </a:xfrm>
          <a:prstGeom prst="line">
            <a:avLst/>
          </a:prstGeom>
          <a:ln w="101600"/>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8DD0D9D4-535C-4DF2-AD24-BA83DC60E723}"/>
              </a:ext>
            </a:extLst>
          </p:cNvPr>
          <p:cNvSpPr>
            <a:spLocks noGrp="1"/>
          </p:cNvSpPr>
          <p:nvPr>
            <p:ph type="body" sz="quarter" idx="10" hasCustomPrompt="1"/>
          </p:nvPr>
        </p:nvSpPr>
        <p:spPr>
          <a:xfrm>
            <a:off x="609321" y="2628901"/>
            <a:ext cx="6401079" cy="1371600"/>
          </a:xfrm>
          <a:solidFill>
            <a:schemeClr val="bg1"/>
          </a:solidFill>
        </p:spPr>
        <p:txBody>
          <a:bodyPr anchor="b">
            <a:normAutofit/>
          </a:bodyPr>
          <a:lstStyle>
            <a:lvl1pPr marL="0" indent="0">
              <a:buNone/>
              <a:defRPr sz="4800">
                <a:latin typeface="Gilmer Light" panose="020B0604020202020204" charset="0"/>
              </a:defRPr>
            </a:lvl1pPr>
          </a:lstStyle>
          <a:p>
            <a:pPr lvl="0"/>
            <a:r>
              <a:rPr lang="en-US" dirty="0"/>
              <a:t>This is a sample title for two lines maximum</a:t>
            </a:r>
          </a:p>
        </p:txBody>
      </p:sp>
      <p:sp>
        <p:nvSpPr>
          <p:cNvPr id="19" name="TextBox 18">
            <a:extLst>
              <a:ext uri="{FF2B5EF4-FFF2-40B4-BE49-F238E27FC236}">
                <a16:creationId xmlns:a16="http://schemas.microsoft.com/office/drawing/2014/main" id="{B19FC5D9-7104-4F7D-B391-B2FB1ABA06DA}"/>
              </a:ext>
            </a:extLst>
          </p:cNvPr>
          <p:cNvSpPr txBox="1"/>
          <p:nvPr userDrawn="1"/>
        </p:nvSpPr>
        <p:spPr>
          <a:xfrm>
            <a:off x="262056" y="6032021"/>
            <a:ext cx="11259672" cy="338554"/>
          </a:xfrm>
          <a:prstGeom prst="rect">
            <a:avLst/>
          </a:prstGeom>
          <a:noFill/>
        </p:spPr>
        <p:txBody>
          <a:bodyPr wrap="square" lIns="91440" tIns="45720" rIns="91440" bIns="45720" anchor="t">
            <a:spAutoFit/>
          </a:bodyPr>
          <a:lstStyle/>
          <a:p>
            <a:pPr algn="ctr"/>
            <a:r>
              <a:rPr lang="en-US" sz="1600" i="1" dirty="0">
                <a:latin typeface="Gilmer Light" panose="020B0604020202020204" charset="0"/>
                <a:ea typeface="+mn-lt"/>
                <a:cs typeface="Segoe UI Light" panose="020B0502040204020203" pitchFamily="34" charset="0"/>
              </a:rPr>
              <a:t>Providing Innovative Authentication and Brand Protection to the World's Most Valuable Brands for 40 years</a:t>
            </a:r>
            <a:endParaRPr lang="en-US" i="1" dirty="0">
              <a:latin typeface="Gilmer Light" panose="020B0604020202020204" charset="0"/>
              <a:ea typeface="+mn-lt"/>
              <a:cs typeface="Segoe UI Light" panose="020B0502040204020203" pitchFamily="34" charset="0"/>
            </a:endParaRPr>
          </a:p>
        </p:txBody>
      </p:sp>
      <p:sp>
        <p:nvSpPr>
          <p:cNvPr id="8" name="Text Placeholder 7">
            <a:extLst>
              <a:ext uri="{FF2B5EF4-FFF2-40B4-BE49-F238E27FC236}">
                <a16:creationId xmlns:a16="http://schemas.microsoft.com/office/drawing/2014/main" id="{F5AA908D-2012-44B4-BB37-9972AD1C40BE}"/>
              </a:ext>
            </a:extLst>
          </p:cNvPr>
          <p:cNvSpPr>
            <a:spLocks noGrp="1"/>
          </p:cNvSpPr>
          <p:nvPr>
            <p:ph type="body" sz="quarter" idx="11" hasCustomPrompt="1"/>
          </p:nvPr>
        </p:nvSpPr>
        <p:spPr>
          <a:xfrm>
            <a:off x="609600" y="4152900"/>
            <a:ext cx="6400800" cy="1123950"/>
          </a:xfrm>
        </p:spPr>
        <p:txBody>
          <a:bodyPr/>
          <a:lstStyle>
            <a:lvl1pPr marL="0" indent="0">
              <a:buNone/>
              <a:defRPr>
                <a:solidFill>
                  <a:schemeClr val="accent5"/>
                </a:solidFill>
              </a:defRPr>
            </a:lvl1pPr>
          </a:lstStyle>
          <a:p>
            <a:pPr lvl="0"/>
            <a:r>
              <a:rPr lang="en-US" dirty="0"/>
              <a:t>Subtitle if needed</a:t>
            </a:r>
          </a:p>
        </p:txBody>
      </p:sp>
    </p:spTree>
    <p:extLst>
      <p:ext uri="{BB962C8B-B14F-4D97-AF65-F5344CB8AC3E}">
        <p14:creationId xmlns:p14="http://schemas.microsoft.com/office/powerpoint/2010/main" val="389378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RODUCT 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516888-8D42-4541-AAA8-4EF720B436FD}"/>
              </a:ext>
            </a:extLst>
          </p:cNvPr>
          <p:cNvSpPr txBox="1">
            <a:spLocks/>
          </p:cNvSpPr>
          <p:nvPr userDrawn="1"/>
        </p:nvSpPr>
        <p:spPr>
          <a:xfrm>
            <a:off x="0" y="0"/>
            <a:ext cx="12192000" cy="6857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cap="all" baseline="0">
                <a:solidFill>
                  <a:schemeClr val="tx1"/>
                </a:solidFill>
                <a:latin typeface="+mj-lt"/>
                <a:ea typeface="+mj-ea"/>
                <a:cs typeface="+mj-cs"/>
              </a:defRPr>
            </a:lvl1pPr>
          </a:lstStyle>
          <a:p>
            <a:pPr algn="ctr"/>
            <a:r>
              <a:rPr lang="en-US" sz="3200" dirty="0">
                <a:solidFill>
                  <a:srgbClr val="001549"/>
                </a:solidFill>
                <a:latin typeface="Gilmer Light" panose="020B0604020202020204" charset="0"/>
              </a:rPr>
              <a:t>Product TITLE slide</a:t>
            </a:r>
            <a:endParaRPr lang="en-US" sz="3200" b="0" dirty="0">
              <a:solidFill>
                <a:srgbClr val="001549"/>
              </a:solidFill>
              <a:latin typeface="Gilmer Light" panose="020B0604020202020204" charset="0"/>
            </a:endParaRPr>
          </a:p>
        </p:txBody>
      </p:sp>
      <p:sp>
        <p:nvSpPr>
          <p:cNvPr id="5" name="TextBox 4">
            <a:extLst>
              <a:ext uri="{FF2B5EF4-FFF2-40B4-BE49-F238E27FC236}">
                <a16:creationId xmlns:a16="http://schemas.microsoft.com/office/drawing/2014/main" id="{1F4DAF3F-5827-467B-A1D5-597792EC4FF3}"/>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5"/>
                </a:solidFill>
                <a:latin typeface="Gilmer Light" panose="020B0604020202020204" charset="0"/>
              </a:rPr>
              <a:t>Template Section Breaks Only – Do Not Use</a:t>
            </a:r>
          </a:p>
        </p:txBody>
      </p:sp>
    </p:spTree>
    <p:extLst>
      <p:ext uri="{BB962C8B-B14F-4D97-AF65-F5344CB8AC3E}">
        <p14:creationId xmlns:p14="http://schemas.microsoft.com/office/powerpoint/2010/main" val="1441065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2684-1723-B478-1F13-60EF95F465D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5ABE56C-9466-AC6B-8A9E-304DB16D955A}"/>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02/05/2025</a:t>
            </a:fld>
            <a:endParaRPr lang="en-GB"/>
          </a:p>
        </p:txBody>
      </p:sp>
      <p:sp>
        <p:nvSpPr>
          <p:cNvPr id="4" name="Footer Placeholder 3">
            <a:extLst>
              <a:ext uri="{FF2B5EF4-FFF2-40B4-BE49-F238E27FC236}">
                <a16:creationId xmlns:a16="http://schemas.microsoft.com/office/drawing/2014/main" id="{61916796-18B0-83AB-4E01-14104AA9ABC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3BACDD09-B425-5881-3F68-321F7467E342}"/>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27568125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BREAK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516888-8D42-4541-AAA8-4EF720B436FD}"/>
              </a:ext>
            </a:extLst>
          </p:cNvPr>
          <p:cNvSpPr txBox="1">
            <a:spLocks/>
          </p:cNvSpPr>
          <p:nvPr userDrawn="1"/>
        </p:nvSpPr>
        <p:spPr>
          <a:xfrm>
            <a:off x="0" y="0"/>
            <a:ext cx="12192000" cy="6857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cap="all" baseline="0">
                <a:solidFill>
                  <a:schemeClr val="tx1"/>
                </a:solidFill>
                <a:latin typeface="+mj-lt"/>
                <a:ea typeface="+mj-ea"/>
                <a:cs typeface="+mj-cs"/>
              </a:defRPr>
            </a:lvl1pPr>
          </a:lstStyle>
          <a:p>
            <a:pPr algn="ctr"/>
            <a:r>
              <a:rPr lang="en-US" sz="3200" dirty="0">
                <a:solidFill>
                  <a:srgbClr val="001549"/>
                </a:solidFill>
                <a:latin typeface="Gilmer Light" panose="020B0604020202020204" charset="0"/>
              </a:rPr>
              <a:t>SECTION BREAKS</a:t>
            </a:r>
            <a:endParaRPr lang="en-US" sz="3200" b="0" dirty="0">
              <a:solidFill>
                <a:srgbClr val="001549"/>
              </a:solidFill>
              <a:latin typeface="Gilmer Light" panose="020B0604020202020204" charset="0"/>
            </a:endParaRPr>
          </a:p>
        </p:txBody>
      </p:sp>
      <p:sp>
        <p:nvSpPr>
          <p:cNvPr id="5" name="TextBox 4">
            <a:extLst>
              <a:ext uri="{FF2B5EF4-FFF2-40B4-BE49-F238E27FC236}">
                <a16:creationId xmlns:a16="http://schemas.microsoft.com/office/drawing/2014/main" id="{1F4DAF3F-5827-467B-A1D5-597792EC4FF3}"/>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3046597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Half 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AFB7971-6420-4CFB-8850-A0820FE9C01B}"/>
              </a:ext>
            </a:extLst>
          </p:cNvPr>
          <p:cNvPicPr>
            <a:picLocks noChangeAspect="1"/>
          </p:cNvPicPr>
          <p:nvPr userDrawn="1"/>
        </p:nvPicPr>
        <p:blipFill rotWithShape="1">
          <a:blip r:embed="rId2"/>
          <a:srcRect r="2171" b="9056"/>
          <a:stretch/>
        </p:blipFill>
        <p:spPr>
          <a:xfrm>
            <a:off x="0" y="0"/>
            <a:ext cx="12206378" cy="6858000"/>
          </a:xfrm>
          <a:prstGeom prst="rect">
            <a:avLst/>
          </a:prstGeom>
        </p:spPr>
      </p:pic>
      <p:sp>
        <p:nvSpPr>
          <p:cNvPr id="11" name="Rectangle 10">
            <a:extLst>
              <a:ext uri="{FF2B5EF4-FFF2-40B4-BE49-F238E27FC236}">
                <a16:creationId xmlns:a16="http://schemas.microsoft.com/office/drawing/2014/main" id="{52E52B74-E1EB-4B65-8E79-5CF1EFEBEC39}"/>
              </a:ext>
            </a:extLst>
          </p:cNvPr>
          <p:cNvSpPr/>
          <p:nvPr userDrawn="1"/>
        </p:nvSpPr>
        <p:spPr>
          <a:xfrm>
            <a:off x="-19050" y="0"/>
            <a:ext cx="12211050" cy="6858000"/>
          </a:xfrm>
          <a:prstGeom prst="rect">
            <a:avLst/>
          </a:prstGeom>
          <a:gradFill flip="none" rotWithShape="1">
            <a:gsLst>
              <a:gs pos="7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41" name="Freeform 149">
            <a:extLst>
              <a:ext uri="{FF2B5EF4-FFF2-40B4-BE49-F238E27FC236}">
                <a16:creationId xmlns:a16="http://schemas.microsoft.com/office/drawing/2014/main" id="{90AAB6C1-96F1-49B9-8AA0-653CE73ABC48}"/>
              </a:ext>
            </a:extLst>
          </p:cNvPr>
          <p:cNvSpPr/>
          <p:nvPr userDrawn="1"/>
        </p:nvSpPr>
        <p:spPr>
          <a:xfrm>
            <a:off x="5181599" y="0"/>
            <a:ext cx="7024777" cy="6858000"/>
          </a:xfrm>
          <a:custGeom>
            <a:avLst/>
            <a:gdLst>
              <a:gd name="connsiteX0" fmla="*/ 2483124 w 5460510"/>
              <a:gd name="connsiteY0" fmla="*/ 0 h 5143500"/>
              <a:gd name="connsiteX1" fmla="*/ 3448297 w 5460510"/>
              <a:gd name="connsiteY1" fmla="*/ 0 h 5143500"/>
              <a:gd name="connsiteX2" fmla="*/ 4717679 w 5460510"/>
              <a:gd name="connsiteY2" fmla="*/ 0 h 5143500"/>
              <a:gd name="connsiteX3" fmla="*/ 4741319 w 5460510"/>
              <a:gd name="connsiteY3" fmla="*/ 0 h 5143500"/>
              <a:gd name="connsiteX4" fmla="*/ 5318193 w 5460510"/>
              <a:gd name="connsiteY4" fmla="*/ 0 h 5143500"/>
              <a:gd name="connsiteX5" fmla="*/ 5460510 w 5460510"/>
              <a:gd name="connsiteY5" fmla="*/ 0 h 5143500"/>
              <a:gd name="connsiteX6" fmla="*/ 5460510 w 5460510"/>
              <a:gd name="connsiteY6" fmla="*/ 5143500 h 5143500"/>
              <a:gd name="connsiteX7" fmla="*/ 5318193 w 5460510"/>
              <a:gd name="connsiteY7" fmla="*/ 5143500 h 5143500"/>
              <a:gd name="connsiteX8" fmla="*/ 4741319 w 5460510"/>
              <a:gd name="connsiteY8" fmla="*/ 5143500 h 5143500"/>
              <a:gd name="connsiteX9" fmla="*/ 4717679 w 5460510"/>
              <a:gd name="connsiteY9" fmla="*/ 5143500 h 5143500"/>
              <a:gd name="connsiteX10" fmla="*/ 3448297 w 5460510"/>
              <a:gd name="connsiteY10" fmla="*/ 5143500 h 5143500"/>
              <a:gd name="connsiteX11" fmla="*/ 0 w 546051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0510" h="5143500">
                <a:moveTo>
                  <a:pt x="2483124" y="0"/>
                </a:moveTo>
                <a:lnTo>
                  <a:pt x="3448297" y="0"/>
                </a:lnTo>
                <a:lnTo>
                  <a:pt x="4717679" y="0"/>
                </a:lnTo>
                <a:lnTo>
                  <a:pt x="4741319" y="0"/>
                </a:lnTo>
                <a:lnTo>
                  <a:pt x="5318193" y="0"/>
                </a:lnTo>
                <a:lnTo>
                  <a:pt x="5460510" y="0"/>
                </a:lnTo>
                <a:lnTo>
                  <a:pt x="5460510" y="5143500"/>
                </a:lnTo>
                <a:lnTo>
                  <a:pt x="5318193" y="5143500"/>
                </a:lnTo>
                <a:lnTo>
                  <a:pt x="4741319" y="5143500"/>
                </a:lnTo>
                <a:lnTo>
                  <a:pt x="4717679" y="5143500"/>
                </a:lnTo>
                <a:lnTo>
                  <a:pt x="3448297" y="5143500"/>
                </a:lnTo>
                <a:lnTo>
                  <a:pt x="0" y="5143500"/>
                </a:lnTo>
                <a:close/>
              </a:path>
            </a:pathLst>
          </a:custGeom>
          <a:solidFill>
            <a:srgbClr val="001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6" name="Text Placeholder 15">
            <a:extLst>
              <a:ext uri="{FF2B5EF4-FFF2-40B4-BE49-F238E27FC236}">
                <a16:creationId xmlns:a16="http://schemas.microsoft.com/office/drawing/2014/main" id="{295237B3-22AD-4ECF-8FCB-13416BEAB4C6}"/>
              </a:ext>
            </a:extLst>
          </p:cNvPr>
          <p:cNvSpPr>
            <a:spLocks noGrp="1"/>
          </p:cNvSpPr>
          <p:nvPr userDrawn="1">
            <p:ph type="body" sz="quarter" idx="11" hasCustomPrompt="1"/>
          </p:nvPr>
        </p:nvSpPr>
        <p:spPr>
          <a:xfrm>
            <a:off x="612775" y="3975918"/>
            <a:ext cx="4568825" cy="823913"/>
          </a:xfrm>
        </p:spPr>
        <p:txBody>
          <a:bodyPr>
            <a:normAutofit/>
          </a:bodyPr>
          <a:lstStyle>
            <a:lvl1pPr marL="0" indent="0">
              <a:buNone/>
              <a:defRPr sz="2000" cap="none" baseline="0">
                <a:solidFill>
                  <a:schemeClr val="accent5"/>
                </a:solidFill>
                <a:latin typeface="Gilmer Light" panose="020B0604020202020204" charset="0"/>
              </a:defRPr>
            </a:lvl1pPr>
          </a:lstStyle>
          <a:p>
            <a:pPr lvl="0"/>
            <a:r>
              <a:rPr lang="en-US" sz="2000" dirty="0"/>
              <a:t>Content subtitle</a:t>
            </a:r>
            <a:endParaRPr lang="en-US" dirty="0"/>
          </a:p>
        </p:txBody>
      </p:sp>
      <p:cxnSp>
        <p:nvCxnSpPr>
          <p:cNvPr id="43" name="Straight Connector 42">
            <a:extLst>
              <a:ext uri="{FF2B5EF4-FFF2-40B4-BE49-F238E27FC236}">
                <a16:creationId xmlns:a16="http://schemas.microsoft.com/office/drawing/2014/main" id="{88615B03-5AD9-47CC-BC0D-FE5856F3E0FE}"/>
              </a:ext>
            </a:extLst>
          </p:cNvPr>
          <p:cNvCxnSpPr>
            <a:cxnSpLocks/>
          </p:cNvCxnSpPr>
          <p:nvPr userDrawn="1"/>
        </p:nvCxnSpPr>
        <p:spPr>
          <a:xfrm flipH="1">
            <a:off x="616450" y="3707641"/>
            <a:ext cx="1833452" cy="0"/>
          </a:xfrm>
          <a:prstGeom prst="line">
            <a:avLst/>
          </a:prstGeom>
          <a:ln w="38100">
            <a:solidFill>
              <a:schemeClr val="accent3"/>
            </a:solidFill>
          </a:ln>
        </p:spPr>
        <p:style>
          <a:lnRef idx="1">
            <a:schemeClr val="accent4"/>
          </a:lnRef>
          <a:fillRef idx="0">
            <a:schemeClr val="accent4"/>
          </a:fillRef>
          <a:effectRef idx="0">
            <a:schemeClr val="accent4"/>
          </a:effectRef>
          <a:fontRef idx="minor">
            <a:schemeClr val="tx1"/>
          </a:fontRef>
        </p:style>
      </p:cxnSp>
      <p:sp>
        <p:nvSpPr>
          <p:cNvPr id="25" name="Text Placeholder 24">
            <a:extLst>
              <a:ext uri="{FF2B5EF4-FFF2-40B4-BE49-F238E27FC236}">
                <a16:creationId xmlns:a16="http://schemas.microsoft.com/office/drawing/2014/main" id="{6353FA86-9DDB-4167-848A-1F1A16341E7B}"/>
              </a:ext>
            </a:extLst>
          </p:cNvPr>
          <p:cNvSpPr>
            <a:spLocks noGrp="1"/>
          </p:cNvSpPr>
          <p:nvPr userDrawn="1">
            <p:ph type="body" sz="quarter" idx="12" hasCustomPrompt="1"/>
          </p:nvPr>
        </p:nvSpPr>
        <p:spPr>
          <a:xfrm>
            <a:off x="612775" y="4986338"/>
            <a:ext cx="3675063" cy="1185862"/>
          </a:xfrm>
        </p:spPr>
        <p:txBody>
          <a:bodyPr>
            <a:normAutofit/>
          </a:bodyPr>
          <a:lstStyle>
            <a:lvl1pPr marL="0" indent="0">
              <a:buNone/>
              <a:defRPr sz="1600" baseline="0"/>
            </a:lvl1pPr>
          </a:lstStyle>
          <a:p>
            <a:pPr lvl="0"/>
            <a:r>
              <a:rPr lang="en-US" dirty="0"/>
              <a:t>Description of contents – use if needed</a:t>
            </a:r>
          </a:p>
        </p:txBody>
      </p:sp>
      <p:sp>
        <p:nvSpPr>
          <p:cNvPr id="3" name="Text Placeholder 2">
            <a:extLst>
              <a:ext uri="{FF2B5EF4-FFF2-40B4-BE49-F238E27FC236}">
                <a16:creationId xmlns:a16="http://schemas.microsoft.com/office/drawing/2014/main" id="{1C8070B5-6C55-4416-9DDA-F8052DAF8972}"/>
              </a:ext>
            </a:extLst>
          </p:cNvPr>
          <p:cNvSpPr>
            <a:spLocks noGrp="1"/>
          </p:cNvSpPr>
          <p:nvPr>
            <p:ph type="body" sz="quarter" idx="13" hasCustomPrompt="1"/>
          </p:nvPr>
        </p:nvSpPr>
        <p:spPr>
          <a:xfrm>
            <a:off x="609600" y="1600200"/>
            <a:ext cx="4572000" cy="1839913"/>
          </a:xfrm>
        </p:spPr>
        <p:txBody>
          <a:bodyPr anchor="b">
            <a:normAutofit/>
          </a:bodyPr>
          <a:lstStyle>
            <a:lvl1pPr marL="0" indent="0">
              <a:buNone/>
              <a:defRPr sz="3600">
                <a:latin typeface="Calibri" panose="020F0502020204030204" pitchFamily="34" charset="0"/>
              </a:defRPr>
            </a:lvl1pPr>
          </a:lstStyle>
          <a:p>
            <a:pPr lvl="0"/>
            <a:r>
              <a:rPr lang="en-US" dirty="0">
                <a:latin typeface="+mj-lt"/>
              </a:rPr>
              <a:t>Section Title</a:t>
            </a:r>
            <a:endParaRPr lang="en-US" dirty="0"/>
          </a:p>
        </p:txBody>
      </p:sp>
    </p:spTree>
    <p:extLst>
      <p:ext uri="{BB962C8B-B14F-4D97-AF65-F5344CB8AC3E}">
        <p14:creationId xmlns:p14="http://schemas.microsoft.com/office/powerpoint/2010/main" val="23086528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Section Header Half 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AFB7971-6420-4CFB-8850-A0820FE9C01B}"/>
              </a:ext>
            </a:extLst>
          </p:cNvPr>
          <p:cNvPicPr>
            <a:picLocks noChangeAspect="1"/>
          </p:cNvPicPr>
          <p:nvPr userDrawn="1"/>
        </p:nvPicPr>
        <p:blipFill rotWithShape="1">
          <a:blip r:embed="rId2"/>
          <a:srcRect r="2171" b="9056"/>
          <a:stretch/>
        </p:blipFill>
        <p:spPr>
          <a:xfrm>
            <a:off x="0" y="0"/>
            <a:ext cx="12206378" cy="6858000"/>
          </a:xfrm>
          <a:prstGeom prst="rect">
            <a:avLst/>
          </a:prstGeom>
        </p:spPr>
      </p:pic>
      <p:sp>
        <p:nvSpPr>
          <p:cNvPr id="11" name="Rectangle 10">
            <a:extLst>
              <a:ext uri="{FF2B5EF4-FFF2-40B4-BE49-F238E27FC236}">
                <a16:creationId xmlns:a16="http://schemas.microsoft.com/office/drawing/2014/main" id="{52E52B74-E1EB-4B65-8E79-5CF1EFEBEC39}"/>
              </a:ext>
            </a:extLst>
          </p:cNvPr>
          <p:cNvSpPr/>
          <p:nvPr userDrawn="1"/>
        </p:nvSpPr>
        <p:spPr>
          <a:xfrm>
            <a:off x="-19050" y="0"/>
            <a:ext cx="12211050" cy="6858000"/>
          </a:xfrm>
          <a:prstGeom prst="rect">
            <a:avLst/>
          </a:prstGeom>
          <a:gradFill flip="none" rotWithShape="1">
            <a:gsLst>
              <a:gs pos="7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41" name="Freeform 149">
            <a:extLst>
              <a:ext uri="{FF2B5EF4-FFF2-40B4-BE49-F238E27FC236}">
                <a16:creationId xmlns:a16="http://schemas.microsoft.com/office/drawing/2014/main" id="{90AAB6C1-96F1-49B9-8AA0-653CE73ABC48}"/>
              </a:ext>
            </a:extLst>
          </p:cNvPr>
          <p:cNvSpPr/>
          <p:nvPr userDrawn="1"/>
        </p:nvSpPr>
        <p:spPr>
          <a:xfrm>
            <a:off x="5181599" y="0"/>
            <a:ext cx="7024777" cy="6858000"/>
          </a:xfrm>
          <a:custGeom>
            <a:avLst/>
            <a:gdLst>
              <a:gd name="connsiteX0" fmla="*/ 2483124 w 5460510"/>
              <a:gd name="connsiteY0" fmla="*/ 0 h 5143500"/>
              <a:gd name="connsiteX1" fmla="*/ 3448297 w 5460510"/>
              <a:gd name="connsiteY1" fmla="*/ 0 h 5143500"/>
              <a:gd name="connsiteX2" fmla="*/ 4717679 w 5460510"/>
              <a:gd name="connsiteY2" fmla="*/ 0 h 5143500"/>
              <a:gd name="connsiteX3" fmla="*/ 4741319 w 5460510"/>
              <a:gd name="connsiteY3" fmla="*/ 0 h 5143500"/>
              <a:gd name="connsiteX4" fmla="*/ 5318193 w 5460510"/>
              <a:gd name="connsiteY4" fmla="*/ 0 h 5143500"/>
              <a:gd name="connsiteX5" fmla="*/ 5460510 w 5460510"/>
              <a:gd name="connsiteY5" fmla="*/ 0 h 5143500"/>
              <a:gd name="connsiteX6" fmla="*/ 5460510 w 5460510"/>
              <a:gd name="connsiteY6" fmla="*/ 5143500 h 5143500"/>
              <a:gd name="connsiteX7" fmla="*/ 5318193 w 5460510"/>
              <a:gd name="connsiteY7" fmla="*/ 5143500 h 5143500"/>
              <a:gd name="connsiteX8" fmla="*/ 4741319 w 5460510"/>
              <a:gd name="connsiteY8" fmla="*/ 5143500 h 5143500"/>
              <a:gd name="connsiteX9" fmla="*/ 4717679 w 5460510"/>
              <a:gd name="connsiteY9" fmla="*/ 5143500 h 5143500"/>
              <a:gd name="connsiteX10" fmla="*/ 3448297 w 5460510"/>
              <a:gd name="connsiteY10" fmla="*/ 5143500 h 5143500"/>
              <a:gd name="connsiteX11" fmla="*/ 0 w 546051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0510" h="5143500">
                <a:moveTo>
                  <a:pt x="2483124" y="0"/>
                </a:moveTo>
                <a:lnTo>
                  <a:pt x="3448297" y="0"/>
                </a:lnTo>
                <a:lnTo>
                  <a:pt x="4717679" y="0"/>
                </a:lnTo>
                <a:lnTo>
                  <a:pt x="4741319" y="0"/>
                </a:lnTo>
                <a:lnTo>
                  <a:pt x="5318193" y="0"/>
                </a:lnTo>
                <a:lnTo>
                  <a:pt x="5460510" y="0"/>
                </a:lnTo>
                <a:lnTo>
                  <a:pt x="5460510" y="5143500"/>
                </a:lnTo>
                <a:lnTo>
                  <a:pt x="5318193" y="5143500"/>
                </a:lnTo>
                <a:lnTo>
                  <a:pt x="4741319" y="5143500"/>
                </a:lnTo>
                <a:lnTo>
                  <a:pt x="4717679" y="5143500"/>
                </a:lnTo>
                <a:lnTo>
                  <a:pt x="3448297" y="5143500"/>
                </a:lnTo>
                <a:lnTo>
                  <a:pt x="0" y="5143500"/>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6" name="Text Placeholder 15">
            <a:extLst>
              <a:ext uri="{FF2B5EF4-FFF2-40B4-BE49-F238E27FC236}">
                <a16:creationId xmlns:a16="http://schemas.microsoft.com/office/drawing/2014/main" id="{295237B3-22AD-4ECF-8FCB-13416BEAB4C6}"/>
              </a:ext>
            </a:extLst>
          </p:cNvPr>
          <p:cNvSpPr>
            <a:spLocks noGrp="1"/>
          </p:cNvSpPr>
          <p:nvPr userDrawn="1">
            <p:ph type="body" sz="quarter" idx="11" hasCustomPrompt="1"/>
          </p:nvPr>
        </p:nvSpPr>
        <p:spPr>
          <a:xfrm>
            <a:off x="612775" y="3975918"/>
            <a:ext cx="4568825" cy="823913"/>
          </a:xfrm>
        </p:spPr>
        <p:txBody>
          <a:bodyPr>
            <a:normAutofit/>
          </a:bodyPr>
          <a:lstStyle>
            <a:lvl1pPr marL="0" indent="0">
              <a:buNone/>
              <a:defRPr sz="2000" cap="none" baseline="0">
                <a:solidFill>
                  <a:schemeClr val="accent5"/>
                </a:solidFill>
                <a:latin typeface="Gilmer Light" panose="020B0604020202020204" charset="0"/>
              </a:defRPr>
            </a:lvl1pPr>
          </a:lstStyle>
          <a:p>
            <a:pPr lvl="0"/>
            <a:r>
              <a:rPr lang="en-US" sz="2000" dirty="0"/>
              <a:t>Content subtitle</a:t>
            </a:r>
            <a:endParaRPr lang="en-US" dirty="0"/>
          </a:p>
        </p:txBody>
      </p:sp>
      <p:cxnSp>
        <p:nvCxnSpPr>
          <p:cNvPr id="43" name="Straight Connector 42">
            <a:extLst>
              <a:ext uri="{FF2B5EF4-FFF2-40B4-BE49-F238E27FC236}">
                <a16:creationId xmlns:a16="http://schemas.microsoft.com/office/drawing/2014/main" id="{88615B03-5AD9-47CC-BC0D-FE5856F3E0FE}"/>
              </a:ext>
            </a:extLst>
          </p:cNvPr>
          <p:cNvCxnSpPr>
            <a:cxnSpLocks/>
          </p:cNvCxnSpPr>
          <p:nvPr userDrawn="1"/>
        </p:nvCxnSpPr>
        <p:spPr>
          <a:xfrm flipH="1">
            <a:off x="616450" y="3707641"/>
            <a:ext cx="1833452" cy="0"/>
          </a:xfrm>
          <a:prstGeom prst="line">
            <a:avLst/>
          </a:prstGeom>
          <a:ln w="38100">
            <a:solidFill>
              <a:schemeClr val="accent3"/>
            </a:solidFill>
          </a:ln>
        </p:spPr>
        <p:style>
          <a:lnRef idx="1">
            <a:schemeClr val="accent4"/>
          </a:lnRef>
          <a:fillRef idx="0">
            <a:schemeClr val="accent4"/>
          </a:fillRef>
          <a:effectRef idx="0">
            <a:schemeClr val="accent4"/>
          </a:effectRef>
          <a:fontRef idx="minor">
            <a:schemeClr val="tx1"/>
          </a:fontRef>
        </p:style>
      </p:cxnSp>
      <p:sp>
        <p:nvSpPr>
          <p:cNvPr id="25" name="Text Placeholder 24">
            <a:extLst>
              <a:ext uri="{FF2B5EF4-FFF2-40B4-BE49-F238E27FC236}">
                <a16:creationId xmlns:a16="http://schemas.microsoft.com/office/drawing/2014/main" id="{6353FA86-9DDB-4167-848A-1F1A16341E7B}"/>
              </a:ext>
            </a:extLst>
          </p:cNvPr>
          <p:cNvSpPr>
            <a:spLocks noGrp="1"/>
          </p:cNvSpPr>
          <p:nvPr userDrawn="1">
            <p:ph type="body" sz="quarter" idx="12" hasCustomPrompt="1"/>
          </p:nvPr>
        </p:nvSpPr>
        <p:spPr>
          <a:xfrm>
            <a:off x="612775" y="4986338"/>
            <a:ext cx="3675063" cy="1185862"/>
          </a:xfrm>
        </p:spPr>
        <p:txBody>
          <a:bodyPr>
            <a:normAutofit/>
          </a:bodyPr>
          <a:lstStyle>
            <a:lvl1pPr marL="0" indent="0">
              <a:buNone/>
              <a:defRPr sz="1600" baseline="0"/>
            </a:lvl1pPr>
          </a:lstStyle>
          <a:p>
            <a:pPr lvl="0"/>
            <a:r>
              <a:rPr lang="en-US" dirty="0"/>
              <a:t>Description of contents – use if needed</a:t>
            </a:r>
          </a:p>
        </p:txBody>
      </p:sp>
      <p:sp>
        <p:nvSpPr>
          <p:cNvPr id="3" name="Text Placeholder 2">
            <a:extLst>
              <a:ext uri="{FF2B5EF4-FFF2-40B4-BE49-F238E27FC236}">
                <a16:creationId xmlns:a16="http://schemas.microsoft.com/office/drawing/2014/main" id="{1C8070B5-6C55-4416-9DDA-F8052DAF8972}"/>
              </a:ext>
            </a:extLst>
          </p:cNvPr>
          <p:cNvSpPr>
            <a:spLocks noGrp="1"/>
          </p:cNvSpPr>
          <p:nvPr>
            <p:ph type="body" sz="quarter" idx="13" hasCustomPrompt="1"/>
          </p:nvPr>
        </p:nvSpPr>
        <p:spPr>
          <a:xfrm>
            <a:off x="609600" y="1600200"/>
            <a:ext cx="4572000" cy="1839913"/>
          </a:xfrm>
        </p:spPr>
        <p:txBody>
          <a:bodyPr anchor="b">
            <a:normAutofit/>
          </a:bodyPr>
          <a:lstStyle>
            <a:lvl1pPr marL="0" indent="0">
              <a:buNone/>
              <a:defRPr sz="3600">
                <a:latin typeface="Calibri" panose="020F0502020204030204" pitchFamily="34" charset="0"/>
              </a:defRPr>
            </a:lvl1pPr>
          </a:lstStyle>
          <a:p>
            <a:pPr lvl="0"/>
            <a:r>
              <a:rPr lang="en-US" dirty="0">
                <a:latin typeface="+mj-lt"/>
              </a:rPr>
              <a:t>Section Title</a:t>
            </a:r>
            <a:endParaRPr lang="en-US" dirty="0"/>
          </a:p>
        </p:txBody>
      </p:sp>
    </p:spTree>
    <p:extLst>
      <p:ext uri="{BB962C8B-B14F-4D97-AF65-F5344CB8AC3E}">
        <p14:creationId xmlns:p14="http://schemas.microsoft.com/office/powerpoint/2010/main" val="33882744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ACKGROUND STYL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2DA295-6C43-42E7-853E-1D1FE574CB8A}"/>
              </a:ext>
            </a:extLst>
          </p:cNvPr>
          <p:cNvSpPr txBox="1">
            <a:spLocks/>
          </p:cNvSpPr>
          <p:nvPr userDrawn="1"/>
        </p:nvSpPr>
        <p:spPr>
          <a:xfrm>
            <a:off x="0"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cap="all" baseline="0">
                <a:solidFill>
                  <a:schemeClr val="tx1"/>
                </a:solidFill>
                <a:latin typeface="+mj-lt"/>
                <a:ea typeface="+mj-ea"/>
                <a:cs typeface="+mj-cs"/>
              </a:defRPr>
            </a:lvl1pPr>
          </a:lstStyle>
          <a:p>
            <a:pPr algn="ctr"/>
            <a:r>
              <a:rPr lang="en-US" sz="3200" dirty="0">
                <a:solidFill>
                  <a:srgbClr val="001549"/>
                </a:solidFill>
                <a:latin typeface="Gilmer Light" panose="020B0604020202020204" charset="0"/>
              </a:rPr>
              <a:t>Background styles</a:t>
            </a:r>
            <a:endParaRPr lang="en-US" sz="3200" b="0" dirty="0">
              <a:solidFill>
                <a:srgbClr val="001549"/>
              </a:solidFill>
              <a:latin typeface="Gilmer Light" panose="020B0604020202020204" charset="0"/>
            </a:endParaRPr>
          </a:p>
        </p:txBody>
      </p:sp>
      <p:sp>
        <p:nvSpPr>
          <p:cNvPr id="2" name="TextBox 1">
            <a:extLst>
              <a:ext uri="{FF2B5EF4-FFF2-40B4-BE49-F238E27FC236}">
                <a16:creationId xmlns:a16="http://schemas.microsoft.com/office/drawing/2014/main" id="{4ECFF705-D566-4365-8092-69B16F044202}"/>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169753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Slide with Foo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D8FD-E22B-4CDA-B82E-D30329CC2753}"/>
              </a:ext>
            </a:extLst>
          </p:cNvPr>
          <p:cNvSpPr>
            <a:spLocks noGrp="1"/>
          </p:cNvSpPr>
          <p:nvPr>
            <p:ph type="title" hasCustomPrompt="1"/>
          </p:nvPr>
        </p:nvSpPr>
        <p:spPr/>
        <p:txBody>
          <a:bodyPr/>
          <a:lstStyle>
            <a:lvl1pPr>
              <a:defRPr/>
            </a:lvl1pPr>
          </a:lstStyle>
          <a:p>
            <a:r>
              <a:rPr lang="en-US" dirty="0"/>
              <a:t>Click to insert title – one line</a:t>
            </a:r>
          </a:p>
        </p:txBody>
      </p:sp>
      <p:sp>
        <p:nvSpPr>
          <p:cNvPr id="5" name="Text Placeholder 4">
            <a:extLst>
              <a:ext uri="{FF2B5EF4-FFF2-40B4-BE49-F238E27FC236}">
                <a16:creationId xmlns:a16="http://schemas.microsoft.com/office/drawing/2014/main" id="{DD80AD2A-53C3-40F5-9AB5-A6F0A840D34D}"/>
              </a:ext>
            </a:extLst>
          </p:cNvPr>
          <p:cNvSpPr>
            <a:spLocks noGrp="1"/>
          </p:cNvSpPr>
          <p:nvPr>
            <p:ph type="body" sz="quarter" idx="11" hasCustomPrompt="1"/>
          </p:nvPr>
        </p:nvSpPr>
        <p:spPr>
          <a:xfrm>
            <a:off x="609600" y="1066800"/>
            <a:ext cx="10058400" cy="5105400"/>
          </a:xfrm>
        </p:spPr>
        <p:txBody>
          <a:bodyPr/>
          <a:lstStyle>
            <a:lvl1pPr>
              <a:defRPr/>
            </a:lvl1pPr>
          </a:lstStyle>
          <a:p>
            <a:pPr lvl="0"/>
            <a:r>
              <a:rPr lang="en-US" dirty="0"/>
              <a:t>Blank slide with footers</a:t>
            </a:r>
          </a:p>
        </p:txBody>
      </p:sp>
      <p:sp>
        <p:nvSpPr>
          <p:cNvPr id="6" name="Rectangle 5">
            <a:extLst>
              <a:ext uri="{FF2B5EF4-FFF2-40B4-BE49-F238E27FC236}">
                <a16:creationId xmlns:a16="http://schemas.microsoft.com/office/drawing/2014/main" id="{AC4CB5E0-5C27-4321-8A9C-029E5A4D376E}"/>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7" name="Date Placeholder 3">
            <a:extLst>
              <a:ext uri="{FF2B5EF4-FFF2-40B4-BE49-F238E27FC236}">
                <a16:creationId xmlns:a16="http://schemas.microsoft.com/office/drawing/2014/main" id="{FA8743FD-2A4C-4F01-9694-11F4125960DB}"/>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23924430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 Background Pattern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D50E20-2408-4B4A-A072-2E9CA0D6E568}"/>
              </a:ext>
            </a:extLst>
          </p:cNvPr>
          <p:cNvPicPr>
            <a:picLocks noChangeAspect="1"/>
          </p:cNvPicPr>
          <p:nvPr userDrawn="1"/>
        </p:nvPicPr>
        <p:blipFill rotWithShape="1">
          <a:blip r:embed="rId2"/>
          <a:srcRect r="929" b="7793"/>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EBDC5E6-4038-404D-A89A-9C7707C05E89}"/>
              </a:ext>
            </a:extLst>
          </p:cNvPr>
          <p:cNvSpPr/>
          <p:nvPr userDrawn="1"/>
        </p:nvSpPr>
        <p:spPr>
          <a:xfrm>
            <a:off x="0" y="0"/>
            <a:ext cx="12192000" cy="6858000"/>
          </a:xfrm>
          <a:prstGeom prst="rect">
            <a:avLst/>
          </a:prstGeom>
          <a:gradFill flip="none" rotWithShape="1">
            <a:gsLst>
              <a:gs pos="6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9" name="Title 1">
            <a:extLst>
              <a:ext uri="{FF2B5EF4-FFF2-40B4-BE49-F238E27FC236}">
                <a16:creationId xmlns:a16="http://schemas.microsoft.com/office/drawing/2014/main" id="{8AD227D2-7051-4E79-9A58-52EFAFB560C4}"/>
              </a:ext>
            </a:extLst>
          </p:cNvPr>
          <p:cNvSpPr>
            <a:spLocks noGrp="1"/>
          </p:cNvSpPr>
          <p:nvPr userDrawn="1">
            <p:ph type="title" hasCustomPrompt="1"/>
          </p:nvPr>
        </p:nvSpPr>
        <p:spPr>
          <a:xfrm>
            <a:off x="238125" y="117585"/>
            <a:ext cx="10010775" cy="523099"/>
          </a:xfrm>
        </p:spPr>
        <p:txBody>
          <a:bodyPr/>
          <a:lstStyle>
            <a:lvl1pPr>
              <a:defRPr/>
            </a:lvl1pPr>
          </a:lstStyle>
          <a:p>
            <a:r>
              <a:rPr lang="en-US" dirty="0"/>
              <a:t>Click to insert title – one line</a:t>
            </a:r>
          </a:p>
        </p:txBody>
      </p:sp>
      <p:sp>
        <p:nvSpPr>
          <p:cNvPr id="10" name="Text Placeholder 4">
            <a:extLst>
              <a:ext uri="{FF2B5EF4-FFF2-40B4-BE49-F238E27FC236}">
                <a16:creationId xmlns:a16="http://schemas.microsoft.com/office/drawing/2014/main" id="{97B1C263-3A41-4497-8973-B92C0DE96E97}"/>
              </a:ext>
            </a:extLst>
          </p:cNvPr>
          <p:cNvSpPr>
            <a:spLocks noGrp="1"/>
          </p:cNvSpPr>
          <p:nvPr userDrawn="1">
            <p:ph type="body" sz="quarter" idx="11" hasCustomPrompt="1"/>
          </p:nvPr>
        </p:nvSpPr>
        <p:spPr>
          <a:xfrm>
            <a:off x="609600" y="1066800"/>
            <a:ext cx="10058400" cy="5105400"/>
          </a:xfrm>
        </p:spPr>
        <p:txBody>
          <a:bodyPr/>
          <a:lstStyle>
            <a:lvl1pPr>
              <a:defRPr/>
            </a:lvl1pPr>
          </a:lstStyle>
          <a:p>
            <a:pPr lvl="0"/>
            <a:r>
              <a:rPr lang="en-US" dirty="0"/>
              <a:t>Blank slide with background pattern and footers</a:t>
            </a:r>
          </a:p>
        </p:txBody>
      </p:sp>
      <p:sp>
        <p:nvSpPr>
          <p:cNvPr id="12" name="Rectangle 11">
            <a:extLst>
              <a:ext uri="{FF2B5EF4-FFF2-40B4-BE49-F238E27FC236}">
                <a16:creationId xmlns:a16="http://schemas.microsoft.com/office/drawing/2014/main" id="{C9617B0D-BD97-41AF-A247-FAA096B4126E}"/>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3" name="Date Placeholder 3">
            <a:extLst>
              <a:ext uri="{FF2B5EF4-FFF2-40B4-BE49-F238E27FC236}">
                <a16:creationId xmlns:a16="http://schemas.microsoft.com/office/drawing/2014/main" id="{6AC0B8D2-324B-4F2A-9F42-0830C52E53D5}"/>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11724141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nk Background Patter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8E3B5A-9D2E-4744-B6D9-3FDC4603D469}"/>
              </a:ext>
            </a:extLst>
          </p:cNvPr>
          <p:cNvGrpSpPr/>
          <p:nvPr userDrawn="1"/>
        </p:nvGrpSpPr>
        <p:grpSpPr>
          <a:xfrm>
            <a:off x="0" y="0"/>
            <a:ext cx="12192000" cy="6858000"/>
            <a:chOff x="0" y="0"/>
            <a:chExt cx="12192000" cy="6858000"/>
          </a:xfrm>
        </p:grpSpPr>
        <p:pic>
          <p:nvPicPr>
            <p:cNvPr id="8" name="Picture 7">
              <a:extLst>
                <a:ext uri="{FF2B5EF4-FFF2-40B4-BE49-F238E27FC236}">
                  <a16:creationId xmlns:a16="http://schemas.microsoft.com/office/drawing/2014/main" id="{B5AAD7AF-B191-47BE-863E-3CFB28F69245}"/>
                </a:ext>
              </a:extLst>
            </p:cNvPr>
            <p:cNvPicPr>
              <a:picLocks noChangeAspect="1"/>
            </p:cNvPicPr>
            <p:nvPr userDrawn="1"/>
          </p:nvPicPr>
          <p:blipFill rotWithShape="1">
            <a:blip r:embed="rId2"/>
            <a:srcRect b="77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5AAA418-9A6E-49E3-9F3A-3B76F9593FE1}"/>
                </a:ext>
              </a:extLst>
            </p:cNvPr>
            <p:cNvSpPr/>
            <p:nvPr userDrawn="1"/>
          </p:nvSpPr>
          <p:spPr>
            <a:xfrm>
              <a:off x="0" y="0"/>
              <a:ext cx="12192000" cy="6858000"/>
            </a:xfrm>
            <a:prstGeom prst="rect">
              <a:avLst/>
            </a:prstGeom>
            <a:gradFill flip="none" rotWithShape="1">
              <a:gsLst>
                <a:gs pos="6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grpSp>
      <p:sp>
        <p:nvSpPr>
          <p:cNvPr id="11" name="Rectangle 10">
            <a:extLst>
              <a:ext uri="{FF2B5EF4-FFF2-40B4-BE49-F238E27FC236}">
                <a16:creationId xmlns:a16="http://schemas.microsoft.com/office/drawing/2014/main" id="{7E51F39D-DC31-49D9-974A-D5C0DBE0BCA1}"/>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2" name="Date Placeholder 3">
            <a:extLst>
              <a:ext uri="{FF2B5EF4-FFF2-40B4-BE49-F238E27FC236}">
                <a16:creationId xmlns:a16="http://schemas.microsoft.com/office/drawing/2014/main" id="{BB9D9C0A-D783-4E2C-8169-C664D6610EFA}"/>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8382233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lank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F5B24C-9A7B-4B58-B698-C45DD24237FE}"/>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8" name="Date Placeholder 3">
            <a:extLst>
              <a:ext uri="{FF2B5EF4-FFF2-40B4-BE49-F238E27FC236}">
                <a16:creationId xmlns:a16="http://schemas.microsoft.com/office/drawing/2014/main" id="{64996706-BECD-4F2C-9C6A-0889220593BB}"/>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30129908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MAP BACKGROUND ">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48082DA9-DDD6-47B5-BE20-2A0D4D0986E0}"/>
              </a:ext>
            </a:extLst>
          </p:cNvPr>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0" y="152400"/>
            <a:ext cx="12192000" cy="6553200"/>
          </a:xfrm>
          <a:prstGeom prst="rect">
            <a:avLst/>
          </a:prstGeom>
        </p:spPr>
      </p:pic>
      <p:sp>
        <p:nvSpPr>
          <p:cNvPr id="5" name="Title 4">
            <a:extLst>
              <a:ext uri="{FF2B5EF4-FFF2-40B4-BE49-F238E27FC236}">
                <a16:creationId xmlns:a16="http://schemas.microsoft.com/office/drawing/2014/main" id="{5371C339-3DB3-44B8-85B0-4F233D6090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7079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eft Bar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61874D-C8C2-41EE-BF79-A00DA4D0B5C9}"/>
              </a:ext>
            </a:extLst>
          </p:cNvPr>
          <p:cNvSpPr/>
          <p:nvPr userDrawn="1"/>
        </p:nvSpPr>
        <p:spPr>
          <a:xfrm>
            <a:off x="0" y="0"/>
            <a:ext cx="3352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 name="Title 1">
            <a:extLst>
              <a:ext uri="{FF2B5EF4-FFF2-40B4-BE49-F238E27FC236}">
                <a16:creationId xmlns:a16="http://schemas.microsoft.com/office/drawing/2014/main" id="{D3DAF868-1F70-444B-8153-177701C5B302}"/>
              </a:ext>
            </a:extLst>
          </p:cNvPr>
          <p:cNvSpPr>
            <a:spLocks noGrp="1"/>
          </p:cNvSpPr>
          <p:nvPr>
            <p:ph type="title" hasCustomPrompt="1"/>
          </p:nvPr>
        </p:nvSpPr>
        <p:spPr>
          <a:xfrm>
            <a:off x="238126" y="228600"/>
            <a:ext cx="2893264" cy="838200"/>
          </a:xfrm>
        </p:spPr>
        <p:txBody>
          <a:bodyPr/>
          <a:lstStyle>
            <a:lvl1pPr>
              <a:defRPr>
                <a:solidFill>
                  <a:schemeClr val="bg1"/>
                </a:solidFill>
              </a:defRPr>
            </a:lvl1pPr>
          </a:lstStyle>
          <a:p>
            <a:r>
              <a:rPr lang="en-US" dirty="0"/>
              <a:t>Click to edit title up to two lines</a:t>
            </a:r>
          </a:p>
        </p:txBody>
      </p:sp>
      <p:sp>
        <p:nvSpPr>
          <p:cNvPr id="6" name="Text Placeholder 5">
            <a:extLst>
              <a:ext uri="{FF2B5EF4-FFF2-40B4-BE49-F238E27FC236}">
                <a16:creationId xmlns:a16="http://schemas.microsoft.com/office/drawing/2014/main" id="{C8795D51-726B-418A-A09F-5ACD6A378C28}"/>
              </a:ext>
            </a:extLst>
          </p:cNvPr>
          <p:cNvSpPr>
            <a:spLocks noGrp="1"/>
          </p:cNvSpPr>
          <p:nvPr>
            <p:ph type="body" sz="quarter" idx="11" hasCustomPrompt="1"/>
          </p:nvPr>
        </p:nvSpPr>
        <p:spPr>
          <a:xfrm>
            <a:off x="238125" y="1600200"/>
            <a:ext cx="2894013" cy="4572000"/>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insert details</a:t>
            </a:r>
          </a:p>
        </p:txBody>
      </p:sp>
      <p:sp>
        <p:nvSpPr>
          <p:cNvPr id="9" name="Date Placeholder 3">
            <a:extLst>
              <a:ext uri="{FF2B5EF4-FFF2-40B4-BE49-F238E27FC236}">
                <a16:creationId xmlns:a16="http://schemas.microsoft.com/office/drawing/2014/main" id="{B229C780-29A2-451B-A914-8F34FA29078D}"/>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1331784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D9DBE-F019-F7A9-799A-EB7DECADDAC9}"/>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02/05/2025</a:t>
            </a:fld>
            <a:endParaRPr lang="en-GB"/>
          </a:p>
        </p:txBody>
      </p:sp>
      <p:sp>
        <p:nvSpPr>
          <p:cNvPr id="3" name="Footer Placeholder 2">
            <a:extLst>
              <a:ext uri="{FF2B5EF4-FFF2-40B4-BE49-F238E27FC236}">
                <a16:creationId xmlns:a16="http://schemas.microsoft.com/office/drawing/2014/main" id="{C191BAA5-E9D7-B62C-8E7A-475D2E2FFA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ED8CC00C-6ECB-D32F-D98C-BF0AFD744FA1}"/>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3618670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eft Bar Dark with Patter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75E7B2-8EDC-4642-B0CC-BB410C95281F}"/>
              </a:ext>
            </a:extLst>
          </p:cNvPr>
          <p:cNvSpPr/>
          <p:nvPr userDrawn="1"/>
        </p:nvSpPr>
        <p:spPr>
          <a:xfrm>
            <a:off x="8358" y="0"/>
            <a:ext cx="33528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0" name="Title 1">
            <a:extLst>
              <a:ext uri="{FF2B5EF4-FFF2-40B4-BE49-F238E27FC236}">
                <a16:creationId xmlns:a16="http://schemas.microsoft.com/office/drawing/2014/main" id="{4A4FEB31-9F37-4223-B781-4AD331EA494F}"/>
              </a:ext>
            </a:extLst>
          </p:cNvPr>
          <p:cNvSpPr>
            <a:spLocks noGrp="1"/>
          </p:cNvSpPr>
          <p:nvPr userDrawn="1">
            <p:ph type="title" hasCustomPrompt="1"/>
          </p:nvPr>
        </p:nvSpPr>
        <p:spPr>
          <a:xfrm>
            <a:off x="238126" y="122926"/>
            <a:ext cx="2893264" cy="943874"/>
          </a:xfrm>
        </p:spPr>
        <p:txBody>
          <a:bodyPr/>
          <a:lstStyle>
            <a:lvl1pPr>
              <a:defRPr>
                <a:solidFill>
                  <a:schemeClr val="accent1"/>
                </a:solidFill>
              </a:defRPr>
            </a:lvl1pPr>
          </a:lstStyle>
          <a:p>
            <a:r>
              <a:rPr lang="en-US" dirty="0"/>
              <a:t>Click to edit title up to two lines</a:t>
            </a:r>
          </a:p>
        </p:txBody>
      </p:sp>
      <p:sp>
        <p:nvSpPr>
          <p:cNvPr id="11" name="Text Placeholder 5">
            <a:extLst>
              <a:ext uri="{FF2B5EF4-FFF2-40B4-BE49-F238E27FC236}">
                <a16:creationId xmlns:a16="http://schemas.microsoft.com/office/drawing/2014/main" id="{41F01E69-1DB4-40D7-B817-9DBFEEC9F25B}"/>
              </a:ext>
            </a:extLst>
          </p:cNvPr>
          <p:cNvSpPr>
            <a:spLocks noGrp="1"/>
          </p:cNvSpPr>
          <p:nvPr userDrawn="1">
            <p:ph type="body" sz="quarter" idx="11" hasCustomPrompt="1"/>
          </p:nvPr>
        </p:nvSpPr>
        <p:spPr>
          <a:xfrm>
            <a:off x="238125" y="1600200"/>
            <a:ext cx="2894013" cy="4572000"/>
          </a:xfrm>
        </p:spPr>
        <p:txBody>
          <a:bodyPr>
            <a:normAutofit/>
          </a:bodyPr>
          <a:lstStyle>
            <a:lvl1pPr marL="0" indent="0">
              <a:buNone/>
              <a:defRPr sz="24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insert details</a:t>
            </a:r>
          </a:p>
        </p:txBody>
      </p:sp>
      <p:sp>
        <p:nvSpPr>
          <p:cNvPr id="15" name="Date Placeholder 3">
            <a:extLst>
              <a:ext uri="{FF2B5EF4-FFF2-40B4-BE49-F238E27FC236}">
                <a16:creationId xmlns:a16="http://schemas.microsoft.com/office/drawing/2014/main" id="{68B9E511-C600-4B46-83F3-87D73D22FEAB}"/>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26587352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eft Bar">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F5D61FC-023B-410A-999A-EF0EFA1ED34C}"/>
              </a:ext>
            </a:extLst>
          </p:cNvPr>
          <p:cNvSpPr>
            <a:spLocks noGrp="1"/>
          </p:cNvSpPr>
          <p:nvPr>
            <p:ph type="body" sz="quarter" idx="13"/>
          </p:nvPr>
        </p:nvSpPr>
        <p:spPr>
          <a:xfrm>
            <a:off x="238124" y="1600200"/>
            <a:ext cx="2886075" cy="4495800"/>
          </a:xfrm>
        </p:spPr>
        <p:txBody>
          <a:bodyPr>
            <a:normAutofit/>
          </a:bodyPr>
          <a:lstStyle>
            <a:lvl1pPr marL="0" indent="0">
              <a:buNone/>
              <a:defRPr sz="20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10EE8527-5D98-4AA4-A952-218B61F28AD2}"/>
              </a:ext>
            </a:extLst>
          </p:cNvPr>
          <p:cNvSpPr>
            <a:spLocks noGrp="1"/>
          </p:cNvSpPr>
          <p:nvPr>
            <p:ph sz="quarter" idx="14"/>
          </p:nvPr>
        </p:nvSpPr>
        <p:spPr>
          <a:xfrm>
            <a:off x="3695698" y="1063974"/>
            <a:ext cx="7924801" cy="5108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08A11EFF-59F6-4869-BA0C-27D68B549DC6}"/>
              </a:ext>
            </a:extLst>
          </p:cNvPr>
          <p:cNvSpPr>
            <a:spLocks noGrp="1"/>
          </p:cNvSpPr>
          <p:nvPr>
            <p:ph type="title" hasCustomPrompt="1"/>
          </p:nvPr>
        </p:nvSpPr>
        <p:spPr>
          <a:xfrm>
            <a:off x="238126" y="228600"/>
            <a:ext cx="2893264" cy="838200"/>
          </a:xfrm>
        </p:spPr>
        <p:txBody>
          <a:bodyPr/>
          <a:lstStyle>
            <a:lvl1pPr>
              <a:defRPr>
                <a:solidFill>
                  <a:schemeClr val="accent1"/>
                </a:solidFill>
              </a:defRPr>
            </a:lvl1pPr>
          </a:lstStyle>
          <a:p>
            <a:r>
              <a:rPr lang="en-US" dirty="0"/>
              <a:t>Click to edit title up to two lines</a:t>
            </a:r>
          </a:p>
        </p:txBody>
      </p:sp>
      <p:sp>
        <p:nvSpPr>
          <p:cNvPr id="7" name="Date Placeholder 3">
            <a:extLst>
              <a:ext uri="{FF2B5EF4-FFF2-40B4-BE49-F238E27FC236}">
                <a16:creationId xmlns:a16="http://schemas.microsoft.com/office/drawing/2014/main" id="{A8D1599F-D53A-4728-B0C3-43E4300DFFE1}"/>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 Inc.</a:t>
            </a:r>
          </a:p>
        </p:txBody>
      </p:sp>
    </p:spTree>
    <p:extLst>
      <p:ext uri="{BB962C8B-B14F-4D97-AF65-F5344CB8AC3E}">
        <p14:creationId xmlns:p14="http://schemas.microsoft.com/office/powerpoint/2010/main" val="33780203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Half Dar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2438D37B-380C-4923-BDAA-1C51197F10AD}"/>
              </a:ext>
            </a:extLst>
          </p:cNvPr>
          <p:cNvSpPr txBox="1">
            <a:spLocks/>
          </p:cNvSpPr>
          <p:nvPr userDrawn="1"/>
        </p:nvSpPr>
        <p:spPr>
          <a:xfrm>
            <a:off x="238125" y="6475197"/>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0" dirty="0">
                <a:latin typeface="Gilmer Light" panose="020B0604020202020204" charset="0"/>
                <a:cs typeface="Segoe UI Light" panose="020B0502040204020203" pitchFamily="34" charset="0"/>
              </a:rPr>
              <a:t>www.opsecsecurity.com</a:t>
            </a:r>
          </a:p>
        </p:txBody>
      </p:sp>
      <p:sp>
        <p:nvSpPr>
          <p:cNvPr id="9" name="Rectangle 8">
            <a:extLst>
              <a:ext uri="{FF2B5EF4-FFF2-40B4-BE49-F238E27FC236}">
                <a16:creationId xmlns:a16="http://schemas.microsoft.com/office/drawing/2014/main" id="{F575E7B2-8EDC-4642-B0CC-BB410C95281F}"/>
              </a:ext>
            </a:extLst>
          </p:cNvPr>
          <p:cNvSpPr/>
          <p:nvPr userDrawn="1"/>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0" name="Title 1">
            <a:extLst>
              <a:ext uri="{FF2B5EF4-FFF2-40B4-BE49-F238E27FC236}">
                <a16:creationId xmlns:a16="http://schemas.microsoft.com/office/drawing/2014/main" id="{4A4FEB31-9F37-4223-B781-4AD331EA494F}"/>
              </a:ext>
            </a:extLst>
          </p:cNvPr>
          <p:cNvSpPr>
            <a:spLocks noGrp="1"/>
          </p:cNvSpPr>
          <p:nvPr>
            <p:ph type="title" hasCustomPrompt="1"/>
          </p:nvPr>
        </p:nvSpPr>
        <p:spPr>
          <a:xfrm>
            <a:off x="238125" y="228600"/>
            <a:ext cx="5410199" cy="838200"/>
          </a:xfrm>
        </p:spPr>
        <p:txBody>
          <a:bodyPr/>
          <a:lstStyle>
            <a:lvl1pPr>
              <a:defRPr>
                <a:solidFill>
                  <a:schemeClr val="bg1"/>
                </a:solidFill>
              </a:defRPr>
            </a:lvl1pPr>
          </a:lstStyle>
          <a:p>
            <a:r>
              <a:rPr lang="en-US" dirty="0"/>
              <a:t>Click to edit title up to two lines</a:t>
            </a:r>
          </a:p>
        </p:txBody>
      </p:sp>
      <p:sp>
        <p:nvSpPr>
          <p:cNvPr id="11" name="Text Placeholder 5">
            <a:extLst>
              <a:ext uri="{FF2B5EF4-FFF2-40B4-BE49-F238E27FC236}">
                <a16:creationId xmlns:a16="http://schemas.microsoft.com/office/drawing/2014/main" id="{41F01E69-1DB4-40D7-B817-9DBFEEC9F25B}"/>
              </a:ext>
            </a:extLst>
          </p:cNvPr>
          <p:cNvSpPr>
            <a:spLocks noGrp="1"/>
          </p:cNvSpPr>
          <p:nvPr>
            <p:ph type="body" sz="quarter" idx="11" hasCustomPrompt="1"/>
          </p:nvPr>
        </p:nvSpPr>
        <p:spPr>
          <a:xfrm>
            <a:off x="238125" y="1600200"/>
            <a:ext cx="5410199" cy="4572000"/>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insert details</a:t>
            </a:r>
          </a:p>
        </p:txBody>
      </p:sp>
      <p:sp>
        <p:nvSpPr>
          <p:cNvPr id="16" name="Date Placeholder 3">
            <a:extLst>
              <a:ext uri="{FF2B5EF4-FFF2-40B4-BE49-F238E27FC236}">
                <a16:creationId xmlns:a16="http://schemas.microsoft.com/office/drawing/2014/main" id="{B0297929-B5AD-4A1D-80D8-8EFACE5E82A4}"/>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32829663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Half Light">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2438D37B-380C-4923-BDAA-1C51197F10AD}"/>
              </a:ext>
            </a:extLst>
          </p:cNvPr>
          <p:cNvSpPr txBox="1">
            <a:spLocks/>
          </p:cNvSpPr>
          <p:nvPr userDrawn="1"/>
        </p:nvSpPr>
        <p:spPr>
          <a:xfrm>
            <a:off x="238125" y="6475197"/>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0" dirty="0">
                <a:latin typeface="Gilmer Light" panose="020B0604020202020204" charset="0"/>
                <a:cs typeface="Segoe UI Light" panose="020B0502040204020203" pitchFamily="34" charset="0"/>
              </a:rPr>
              <a:t>www.opsecsecurity.com</a:t>
            </a:r>
          </a:p>
        </p:txBody>
      </p:sp>
      <p:sp>
        <p:nvSpPr>
          <p:cNvPr id="9" name="Rectangle 8">
            <a:extLst>
              <a:ext uri="{FF2B5EF4-FFF2-40B4-BE49-F238E27FC236}">
                <a16:creationId xmlns:a16="http://schemas.microsoft.com/office/drawing/2014/main" id="{F575E7B2-8EDC-4642-B0CC-BB410C95281F}"/>
              </a:ext>
            </a:extLst>
          </p:cNvPr>
          <p:cNvSpPr/>
          <p:nvPr userDrawn="1"/>
        </p:nvSpPr>
        <p:spPr>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0" name="Title 1">
            <a:extLst>
              <a:ext uri="{FF2B5EF4-FFF2-40B4-BE49-F238E27FC236}">
                <a16:creationId xmlns:a16="http://schemas.microsoft.com/office/drawing/2014/main" id="{4A4FEB31-9F37-4223-B781-4AD331EA494F}"/>
              </a:ext>
            </a:extLst>
          </p:cNvPr>
          <p:cNvSpPr>
            <a:spLocks noGrp="1"/>
          </p:cNvSpPr>
          <p:nvPr>
            <p:ph type="title" hasCustomPrompt="1"/>
          </p:nvPr>
        </p:nvSpPr>
        <p:spPr>
          <a:xfrm>
            <a:off x="238125" y="228600"/>
            <a:ext cx="5410199" cy="838200"/>
          </a:xfrm>
        </p:spPr>
        <p:txBody>
          <a:bodyPr/>
          <a:lstStyle>
            <a:lvl1pPr>
              <a:defRPr>
                <a:solidFill>
                  <a:schemeClr val="accent1"/>
                </a:solidFill>
              </a:defRPr>
            </a:lvl1pPr>
          </a:lstStyle>
          <a:p>
            <a:r>
              <a:rPr lang="en-US" dirty="0"/>
              <a:t>Click to edit title up to two lines</a:t>
            </a:r>
          </a:p>
        </p:txBody>
      </p:sp>
      <p:sp>
        <p:nvSpPr>
          <p:cNvPr id="11" name="Text Placeholder 5">
            <a:extLst>
              <a:ext uri="{FF2B5EF4-FFF2-40B4-BE49-F238E27FC236}">
                <a16:creationId xmlns:a16="http://schemas.microsoft.com/office/drawing/2014/main" id="{41F01E69-1DB4-40D7-B817-9DBFEEC9F25B}"/>
              </a:ext>
            </a:extLst>
          </p:cNvPr>
          <p:cNvSpPr>
            <a:spLocks noGrp="1"/>
          </p:cNvSpPr>
          <p:nvPr>
            <p:ph type="body" sz="quarter" idx="11" hasCustomPrompt="1"/>
          </p:nvPr>
        </p:nvSpPr>
        <p:spPr>
          <a:xfrm>
            <a:off x="238125" y="1600200"/>
            <a:ext cx="5410199" cy="4572000"/>
          </a:xfrm>
        </p:spPr>
        <p:txBody>
          <a:bodyPr>
            <a:normAutofit/>
          </a:bodyPr>
          <a:lstStyle>
            <a:lvl1pPr marL="0" indent="0">
              <a:buNone/>
              <a:defRPr sz="24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insert details</a:t>
            </a:r>
          </a:p>
        </p:txBody>
      </p:sp>
      <p:sp>
        <p:nvSpPr>
          <p:cNvPr id="14" name="Date Placeholder 3">
            <a:extLst>
              <a:ext uri="{FF2B5EF4-FFF2-40B4-BE49-F238E27FC236}">
                <a16:creationId xmlns:a16="http://schemas.microsoft.com/office/drawing/2014/main" id="{3DB5BF70-8E13-4C5E-B0AF-46B46ADAB8AA}"/>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13838043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GENDA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C2350C-9BCD-45BE-A7E7-B80285EC8377}"/>
              </a:ext>
            </a:extLst>
          </p:cNvPr>
          <p:cNvSpPr txBox="1">
            <a:spLocks/>
          </p:cNvSpPr>
          <p:nvPr userDrawn="1"/>
        </p:nvSpPr>
        <p:spPr>
          <a:xfrm>
            <a:off x="397329" y="2877741"/>
            <a:ext cx="11397342" cy="1102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cap="all" baseline="0">
                <a:solidFill>
                  <a:schemeClr val="tx1"/>
                </a:solidFill>
                <a:latin typeface="+mj-lt"/>
                <a:ea typeface="+mj-ea"/>
                <a:cs typeface="+mj-cs"/>
              </a:defRPr>
            </a:lvl1pPr>
          </a:lstStyle>
          <a:p>
            <a:pPr algn="ctr"/>
            <a:r>
              <a:rPr lang="en-US" sz="3200" dirty="0">
                <a:solidFill>
                  <a:srgbClr val="001549"/>
                </a:solidFill>
                <a:latin typeface="Gilmer Light" panose="020B0604020202020204" charset="0"/>
              </a:rPr>
              <a:t>AGENDAS</a:t>
            </a:r>
            <a:endParaRPr lang="en-US" sz="3200" b="0" dirty="0">
              <a:solidFill>
                <a:srgbClr val="001549"/>
              </a:solidFill>
              <a:latin typeface="Gilmer Light" panose="020B0604020202020204" charset="0"/>
            </a:endParaRPr>
          </a:p>
        </p:txBody>
      </p:sp>
      <p:sp>
        <p:nvSpPr>
          <p:cNvPr id="3" name="TextBox 2">
            <a:extLst>
              <a:ext uri="{FF2B5EF4-FFF2-40B4-BE49-F238E27FC236}">
                <a16:creationId xmlns:a16="http://schemas.microsoft.com/office/drawing/2014/main" id="{5A649B65-DEE9-4E63-8FA6-254A33E3C52A}"/>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5"/>
                </a:solidFill>
                <a:latin typeface="Gilmer Light" panose="020B0604020202020204" charset="0"/>
              </a:rPr>
              <a:t>Template Section Breaks Only – Do Not Use</a:t>
            </a:r>
          </a:p>
        </p:txBody>
      </p:sp>
      <p:pic>
        <p:nvPicPr>
          <p:cNvPr id="5" name="Picture 4">
            <a:extLst>
              <a:ext uri="{FF2B5EF4-FFF2-40B4-BE49-F238E27FC236}">
                <a16:creationId xmlns:a16="http://schemas.microsoft.com/office/drawing/2014/main" id="{6F6FECBE-4407-45AD-B42D-078F1BD442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45513" y="122926"/>
            <a:ext cx="1032187" cy="523099"/>
          </a:xfrm>
          <a:prstGeom prst="rect">
            <a:avLst/>
          </a:prstGeom>
        </p:spPr>
      </p:pic>
      <p:sp>
        <p:nvSpPr>
          <p:cNvPr id="6" name="Date Placeholder 3">
            <a:extLst>
              <a:ext uri="{FF2B5EF4-FFF2-40B4-BE49-F238E27FC236}">
                <a16:creationId xmlns:a16="http://schemas.microsoft.com/office/drawing/2014/main" id="{565CE1A3-DC7E-44C4-9835-C8CE09611141}"/>
              </a:ext>
            </a:extLst>
          </p:cNvPr>
          <p:cNvSpPr txBox="1">
            <a:spLocks/>
          </p:cNvSpPr>
          <p:nvPr userDrawn="1"/>
        </p:nvSpPr>
        <p:spPr>
          <a:xfrm>
            <a:off x="238125" y="6438900"/>
            <a:ext cx="2133600" cy="31014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0" dirty="0">
                <a:latin typeface="Gilmer Light" panose="020B0604020202020204" charset="0"/>
                <a:cs typeface="Segoe UI Light" panose="020B0502040204020203" pitchFamily="34" charset="0"/>
              </a:rPr>
              <a:t>www.opsecsecurity.com</a:t>
            </a:r>
          </a:p>
        </p:txBody>
      </p:sp>
    </p:spTree>
    <p:extLst>
      <p:ext uri="{BB962C8B-B14F-4D97-AF65-F5344CB8AC3E}">
        <p14:creationId xmlns:p14="http://schemas.microsoft.com/office/powerpoint/2010/main" val="9840040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genda - Detaile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091E4A-787A-4DF9-B04C-81A3642512AA}"/>
              </a:ext>
            </a:extLst>
          </p:cNvPr>
          <p:cNvGrpSpPr/>
          <p:nvPr userDrawn="1"/>
        </p:nvGrpSpPr>
        <p:grpSpPr>
          <a:xfrm>
            <a:off x="0" y="0"/>
            <a:ext cx="12192000" cy="6858000"/>
            <a:chOff x="0" y="0"/>
            <a:chExt cx="12192000" cy="6858000"/>
          </a:xfrm>
        </p:grpSpPr>
        <p:pic>
          <p:nvPicPr>
            <p:cNvPr id="38" name="Picture 37">
              <a:extLst>
                <a:ext uri="{FF2B5EF4-FFF2-40B4-BE49-F238E27FC236}">
                  <a16:creationId xmlns:a16="http://schemas.microsoft.com/office/drawing/2014/main" id="{D42D090D-42C4-418A-849F-E73A1A2117FD}"/>
                </a:ext>
              </a:extLst>
            </p:cNvPr>
            <p:cNvPicPr>
              <a:picLocks noChangeAspect="1"/>
            </p:cNvPicPr>
            <p:nvPr userDrawn="1"/>
          </p:nvPicPr>
          <p:blipFill rotWithShape="1">
            <a:blip r:embed="rId2"/>
            <a:srcRect r="1084" b="9056"/>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4FCDBD41-24F2-4DE2-A810-402C32D1F6E2}"/>
                </a:ext>
              </a:extLst>
            </p:cNvPr>
            <p:cNvSpPr/>
            <p:nvPr userDrawn="1"/>
          </p:nvSpPr>
          <p:spPr>
            <a:xfrm>
              <a:off x="0" y="0"/>
              <a:ext cx="12191999" cy="6858000"/>
            </a:xfrm>
            <a:prstGeom prst="rect">
              <a:avLst/>
            </a:prstGeom>
            <a:gradFill flip="none" rotWithShape="1">
              <a:gsLst>
                <a:gs pos="7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grpSp>
      <p:sp>
        <p:nvSpPr>
          <p:cNvPr id="2" name="Title 1">
            <a:extLst>
              <a:ext uri="{FF2B5EF4-FFF2-40B4-BE49-F238E27FC236}">
                <a16:creationId xmlns:a16="http://schemas.microsoft.com/office/drawing/2014/main" id="{2377A85B-57B0-4D06-AE45-767FACEFB538}"/>
              </a:ext>
            </a:extLst>
          </p:cNvPr>
          <p:cNvSpPr>
            <a:spLocks noGrp="1"/>
          </p:cNvSpPr>
          <p:nvPr userDrawn="1">
            <p:ph type="title" hasCustomPrompt="1"/>
          </p:nvPr>
        </p:nvSpPr>
        <p:spPr>
          <a:xfrm>
            <a:off x="238125" y="114300"/>
            <a:ext cx="2200275" cy="590547"/>
          </a:xfrm>
        </p:spPr>
        <p:txBody>
          <a:bodyPr/>
          <a:lstStyle>
            <a:lvl1pPr>
              <a:defRPr/>
            </a:lvl1pPr>
          </a:lstStyle>
          <a:p>
            <a:r>
              <a:rPr lang="en-US" dirty="0"/>
              <a:t>Agenda</a:t>
            </a:r>
          </a:p>
        </p:txBody>
      </p:sp>
      <p:sp>
        <p:nvSpPr>
          <p:cNvPr id="10" name="Text Placeholder 9">
            <a:extLst>
              <a:ext uri="{FF2B5EF4-FFF2-40B4-BE49-F238E27FC236}">
                <a16:creationId xmlns:a16="http://schemas.microsoft.com/office/drawing/2014/main" id="{30722D2F-D887-42BE-876D-A93AB7668F18}"/>
              </a:ext>
            </a:extLst>
          </p:cNvPr>
          <p:cNvSpPr>
            <a:spLocks noGrp="1"/>
          </p:cNvSpPr>
          <p:nvPr userDrawn="1">
            <p:ph type="body" sz="quarter" idx="13" hasCustomPrompt="1"/>
          </p:nvPr>
        </p:nvSpPr>
        <p:spPr>
          <a:xfrm>
            <a:off x="2482643" y="695325"/>
            <a:ext cx="641557" cy="371475"/>
          </a:xfrm>
          <a:noFill/>
        </p:spPr>
        <p:txBody>
          <a:bodyPr anchor="t">
            <a:normAutofit/>
          </a:bodyPr>
          <a:lstStyle>
            <a:lvl1pPr marL="0" indent="0" algn="r">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1</a:t>
            </a:r>
          </a:p>
        </p:txBody>
      </p:sp>
      <p:sp>
        <p:nvSpPr>
          <p:cNvPr id="11" name="Text Placeholder 9">
            <a:extLst>
              <a:ext uri="{FF2B5EF4-FFF2-40B4-BE49-F238E27FC236}">
                <a16:creationId xmlns:a16="http://schemas.microsoft.com/office/drawing/2014/main" id="{9FDAA6BE-999C-4573-A92B-18BE2E7EB125}"/>
              </a:ext>
            </a:extLst>
          </p:cNvPr>
          <p:cNvSpPr>
            <a:spLocks noGrp="1"/>
          </p:cNvSpPr>
          <p:nvPr userDrawn="1">
            <p:ph type="body" sz="quarter" idx="14" hasCustomPrompt="1"/>
          </p:nvPr>
        </p:nvSpPr>
        <p:spPr>
          <a:xfrm>
            <a:off x="2482644" y="1600200"/>
            <a:ext cx="641556" cy="371475"/>
          </a:xfrm>
        </p:spPr>
        <p:txBody>
          <a:bodyPr anchor="t">
            <a:normAutofit/>
          </a:bodyPr>
          <a:lstStyle>
            <a:lvl1pPr marL="0" indent="0" algn="r">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2</a:t>
            </a:r>
          </a:p>
        </p:txBody>
      </p:sp>
      <p:sp>
        <p:nvSpPr>
          <p:cNvPr id="12" name="Text Placeholder 9">
            <a:extLst>
              <a:ext uri="{FF2B5EF4-FFF2-40B4-BE49-F238E27FC236}">
                <a16:creationId xmlns:a16="http://schemas.microsoft.com/office/drawing/2014/main" id="{CDAE84FE-CC25-415B-B815-0ED441723AAE}"/>
              </a:ext>
            </a:extLst>
          </p:cNvPr>
          <p:cNvSpPr>
            <a:spLocks noGrp="1"/>
          </p:cNvSpPr>
          <p:nvPr userDrawn="1">
            <p:ph type="body" sz="quarter" idx="15" hasCustomPrompt="1"/>
          </p:nvPr>
        </p:nvSpPr>
        <p:spPr>
          <a:xfrm>
            <a:off x="2482643" y="2519823"/>
            <a:ext cx="641557" cy="371475"/>
          </a:xfrm>
        </p:spPr>
        <p:txBody>
          <a:bodyPr anchor="t">
            <a:normAutofit/>
          </a:bodyPr>
          <a:lstStyle>
            <a:lvl1pPr marL="0" indent="0" algn="r">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3</a:t>
            </a:r>
          </a:p>
        </p:txBody>
      </p:sp>
      <p:sp>
        <p:nvSpPr>
          <p:cNvPr id="13" name="Text Placeholder 9">
            <a:extLst>
              <a:ext uri="{FF2B5EF4-FFF2-40B4-BE49-F238E27FC236}">
                <a16:creationId xmlns:a16="http://schemas.microsoft.com/office/drawing/2014/main" id="{76ADE67D-CCC7-42FB-BB73-ADCF4F894188}"/>
              </a:ext>
            </a:extLst>
          </p:cNvPr>
          <p:cNvSpPr>
            <a:spLocks noGrp="1"/>
          </p:cNvSpPr>
          <p:nvPr userDrawn="1">
            <p:ph type="body" sz="quarter" idx="16" hasCustomPrompt="1"/>
          </p:nvPr>
        </p:nvSpPr>
        <p:spPr>
          <a:xfrm>
            <a:off x="2501693" y="3434683"/>
            <a:ext cx="622507" cy="371475"/>
          </a:xfrm>
        </p:spPr>
        <p:txBody>
          <a:bodyPr anchor="t">
            <a:normAutofit/>
          </a:bodyPr>
          <a:lstStyle>
            <a:lvl1pPr marL="0" indent="0" algn="r">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4</a:t>
            </a:r>
          </a:p>
        </p:txBody>
      </p:sp>
      <p:sp>
        <p:nvSpPr>
          <p:cNvPr id="14" name="Text Placeholder 9">
            <a:extLst>
              <a:ext uri="{FF2B5EF4-FFF2-40B4-BE49-F238E27FC236}">
                <a16:creationId xmlns:a16="http://schemas.microsoft.com/office/drawing/2014/main" id="{FEAA8E26-AE45-4829-9BBA-C7C8A92B0BCB}"/>
              </a:ext>
            </a:extLst>
          </p:cNvPr>
          <p:cNvSpPr>
            <a:spLocks noGrp="1"/>
          </p:cNvSpPr>
          <p:nvPr userDrawn="1">
            <p:ph type="body" sz="quarter" idx="17" hasCustomPrompt="1"/>
          </p:nvPr>
        </p:nvSpPr>
        <p:spPr>
          <a:xfrm>
            <a:off x="2520743" y="4349543"/>
            <a:ext cx="603457" cy="371475"/>
          </a:xfrm>
        </p:spPr>
        <p:txBody>
          <a:bodyPr anchor="t">
            <a:normAutofit/>
          </a:bodyPr>
          <a:lstStyle>
            <a:lvl1pPr marL="0" indent="0" algn="r">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5</a:t>
            </a:r>
          </a:p>
        </p:txBody>
      </p:sp>
      <p:sp>
        <p:nvSpPr>
          <p:cNvPr id="15" name="Text Placeholder 9">
            <a:extLst>
              <a:ext uri="{FF2B5EF4-FFF2-40B4-BE49-F238E27FC236}">
                <a16:creationId xmlns:a16="http://schemas.microsoft.com/office/drawing/2014/main" id="{5AE0C0D7-433D-4100-94DD-CD9C706205BE}"/>
              </a:ext>
            </a:extLst>
          </p:cNvPr>
          <p:cNvSpPr>
            <a:spLocks noGrp="1"/>
          </p:cNvSpPr>
          <p:nvPr userDrawn="1">
            <p:ph type="body" sz="quarter" idx="18" hasCustomPrompt="1"/>
          </p:nvPr>
        </p:nvSpPr>
        <p:spPr>
          <a:xfrm>
            <a:off x="2520744" y="5272086"/>
            <a:ext cx="622506" cy="371475"/>
          </a:xfrm>
        </p:spPr>
        <p:txBody>
          <a:bodyPr anchor="t">
            <a:normAutofit/>
          </a:bodyPr>
          <a:lstStyle>
            <a:lvl1pPr marL="0" indent="0" algn="r">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6</a:t>
            </a:r>
          </a:p>
        </p:txBody>
      </p:sp>
      <p:sp>
        <p:nvSpPr>
          <p:cNvPr id="16" name="Text Placeholder 9">
            <a:extLst>
              <a:ext uri="{FF2B5EF4-FFF2-40B4-BE49-F238E27FC236}">
                <a16:creationId xmlns:a16="http://schemas.microsoft.com/office/drawing/2014/main" id="{D55EFE0D-026B-426B-9737-A98592259D1E}"/>
              </a:ext>
            </a:extLst>
          </p:cNvPr>
          <p:cNvSpPr>
            <a:spLocks noGrp="1"/>
          </p:cNvSpPr>
          <p:nvPr userDrawn="1">
            <p:ph type="body" sz="quarter" idx="19" hasCustomPrompt="1"/>
          </p:nvPr>
        </p:nvSpPr>
        <p:spPr>
          <a:xfrm>
            <a:off x="3358944" y="693314"/>
            <a:ext cx="1743471" cy="371475"/>
          </a:xfrm>
        </p:spPr>
        <p:txBody>
          <a:bodyPr>
            <a:noAutofit/>
          </a:bodyPr>
          <a:lstStyle>
            <a:lvl1pPr marL="0" indent="0">
              <a:buNone/>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 – 01:00</a:t>
            </a:r>
          </a:p>
        </p:txBody>
      </p:sp>
      <p:sp>
        <p:nvSpPr>
          <p:cNvPr id="17" name="Text Placeholder 9">
            <a:extLst>
              <a:ext uri="{FF2B5EF4-FFF2-40B4-BE49-F238E27FC236}">
                <a16:creationId xmlns:a16="http://schemas.microsoft.com/office/drawing/2014/main" id="{DE3B044F-4862-4053-A7E8-ED0248B57589}"/>
              </a:ext>
            </a:extLst>
          </p:cNvPr>
          <p:cNvSpPr>
            <a:spLocks noGrp="1"/>
          </p:cNvSpPr>
          <p:nvPr userDrawn="1">
            <p:ph type="body" sz="quarter" idx="20" hasCustomPrompt="1"/>
          </p:nvPr>
        </p:nvSpPr>
        <p:spPr>
          <a:xfrm>
            <a:off x="5196346" y="695325"/>
            <a:ext cx="4109580" cy="600075"/>
          </a:xfrm>
        </p:spPr>
        <p:txBody>
          <a:bodyPr>
            <a:noAutofit/>
          </a:bodyPr>
          <a:lstStyle>
            <a:lvl1pPr marL="0" indent="0">
              <a:buNone/>
              <a:defRPr sz="18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Topic – extend description to two lines if needed</a:t>
            </a:r>
          </a:p>
        </p:txBody>
      </p:sp>
      <p:sp>
        <p:nvSpPr>
          <p:cNvPr id="18" name="Text Placeholder 9">
            <a:extLst>
              <a:ext uri="{FF2B5EF4-FFF2-40B4-BE49-F238E27FC236}">
                <a16:creationId xmlns:a16="http://schemas.microsoft.com/office/drawing/2014/main" id="{CED80F97-964B-4D92-9421-52A567B02767}"/>
              </a:ext>
            </a:extLst>
          </p:cNvPr>
          <p:cNvSpPr>
            <a:spLocks noGrp="1"/>
          </p:cNvSpPr>
          <p:nvPr userDrawn="1">
            <p:ph type="body" sz="quarter" idx="21" hasCustomPrompt="1"/>
          </p:nvPr>
        </p:nvSpPr>
        <p:spPr>
          <a:xfrm>
            <a:off x="9305926" y="704847"/>
            <a:ext cx="2274414" cy="371475"/>
          </a:xfrm>
        </p:spPr>
        <p:txBody>
          <a:bodyPr>
            <a:noAutofit/>
          </a:bodyPr>
          <a:lstStyle>
            <a:lvl1pPr marL="0" indent="0">
              <a:buNone/>
              <a:defRPr sz="16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19" name="Text Placeholder 9">
            <a:extLst>
              <a:ext uri="{FF2B5EF4-FFF2-40B4-BE49-F238E27FC236}">
                <a16:creationId xmlns:a16="http://schemas.microsoft.com/office/drawing/2014/main" id="{975E50B1-79E4-4BA1-9F7B-FC2DD3CECFEC}"/>
              </a:ext>
            </a:extLst>
          </p:cNvPr>
          <p:cNvSpPr>
            <a:spLocks noGrp="1"/>
          </p:cNvSpPr>
          <p:nvPr userDrawn="1">
            <p:ph type="body" sz="quarter" idx="22" hasCustomPrompt="1"/>
          </p:nvPr>
        </p:nvSpPr>
        <p:spPr>
          <a:xfrm>
            <a:off x="3403187" y="1598189"/>
            <a:ext cx="1743471" cy="371475"/>
          </a:xfrm>
        </p:spPr>
        <p:txBody>
          <a:bodyPr>
            <a:noAutofit/>
          </a:bodyPr>
          <a:lstStyle>
            <a:lvl1pPr marL="0" indent="0">
              <a:buNone/>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 – 01:00</a:t>
            </a:r>
          </a:p>
        </p:txBody>
      </p:sp>
      <p:sp>
        <p:nvSpPr>
          <p:cNvPr id="20" name="Text Placeholder 9">
            <a:extLst>
              <a:ext uri="{FF2B5EF4-FFF2-40B4-BE49-F238E27FC236}">
                <a16:creationId xmlns:a16="http://schemas.microsoft.com/office/drawing/2014/main" id="{2FE46D57-604F-47C8-8775-FC6B07A9EFA9}"/>
              </a:ext>
            </a:extLst>
          </p:cNvPr>
          <p:cNvSpPr>
            <a:spLocks noGrp="1"/>
          </p:cNvSpPr>
          <p:nvPr userDrawn="1">
            <p:ph type="body" sz="quarter" idx="23" hasCustomPrompt="1"/>
          </p:nvPr>
        </p:nvSpPr>
        <p:spPr>
          <a:xfrm>
            <a:off x="5240589" y="1600200"/>
            <a:ext cx="4109580" cy="600075"/>
          </a:xfrm>
        </p:spPr>
        <p:txBody>
          <a:bodyPr>
            <a:noAutofit/>
          </a:bodyPr>
          <a:lstStyle>
            <a:lvl1pPr marL="0" indent="0">
              <a:buNone/>
              <a:defRPr sz="18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Topic – extend description to two lines if needed</a:t>
            </a:r>
          </a:p>
        </p:txBody>
      </p:sp>
      <p:sp>
        <p:nvSpPr>
          <p:cNvPr id="21" name="Text Placeholder 9">
            <a:extLst>
              <a:ext uri="{FF2B5EF4-FFF2-40B4-BE49-F238E27FC236}">
                <a16:creationId xmlns:a16="http://schemas.microsoft.com/office/drawing/2014/main" id="{B50F21D2-E474-4978-B66D-254DBAD25274}"/>
              </a:ext>
            </a:extLst>
          </p:cNvPr>
          <p:cNvSpPr>
            <a:spLocks noGrp="1"/>
          </p:cNvSpPr>
          <p:nvPr userDrawn="1">
            <p:ph type="body" sz="quarter" idx="24" hasCustomPrompt="1"/>
          </p:nvPr>
        </p:nvSpPr>
        <p:spPr>
          <a:xfrm>
            <a:off x="9350169" y="1609722"/>
            <a:ext cx="2274414" cy="371475"/>
          </a:xfrm>
        </p:spPr>
        <p:txBody>
          <a:bodyPr>
            <a:noAutofit/>
          </a:bodyPr>
          <a:lstStyle>
            <a:lvl1pPr marL="0" indent="0">
              <a:buNone/>
              <a:defRPr sz="16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22" name="Text Placeholder 9">
            <a:extLst>
              <a:ext uri="{FF2B5EF4-FFF2-40B4-BE49-F238E27FC236}">
                <a16:creationId xmlns:a16="http://schemas.microsoft.com/office/drawing/2014/main" id="{04EC5CDA-FD54-4A7D-91F4-40D61DC27385}"/>
              </a:ext>
            </a:extLst>
          </p:cNvPr>
          <p:cNvSpPr>
            <a:spLocks noGrp="1"/>
          </p:cNvSpPr>
          <p:nvPr userDrawn="1">
            <p:ph type="body" sz="quarter" idx="25" hasCustomPrompt="1"/>
          </p:nvPr>
        </p:nvSpPr>
        <p:spPr>
          <a:xfrm>
            <a:off x="3403187" y="2521106"/>
            <a:ext cx="1743471" cy="371475"/>
          </a:xfrm>
        </p:spPr>
        <p:txBody>
          <a:bodyPr>
            <a:noAutofit/>
          </a:bodyPr>
          <a:lstStyle>
            <a:lvl1pPr marL="0" indent="0">
              <a:buNone/>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 – 01:00</a:t>
            </a:r>
          </a:p>
        </p:txBody>
      </p:sp>
      <p:sp>
        <p:nvSpPr>
          <p:cNvPr id="23" name="Text Placeholder 9">
            <a:extLst>
              <a:ext uri="{FF2B5EF4-FFF2-40B4-BE49-F238E27FC236}">
                <a16:creationId xmlns:a16="http://schemas.microsoft.com/office/drawing/2014/main" id="{6354CF05-CE3A-4BFC-9F38-C307F329C246}"/>
              </a:ext>
            </a:extLst>
          </p:cNvPr>
          <p:cNvSpPr>
            <a:spLocks noGrp="1"/>
          </p:cNvSpPr>
          <p:nvPr userDrawn="1">
            <p:ph type="body" sz="quarter" idx="26" hasCustomPrompt="1"/>
          </p:nvPr>
        </p:nvSpPr>
        <p:spPr>
          <a:xfrm>
            <a:off x="5240589" y="2523117"/>
            <a:ext cx="4109580" cy="600075"/>
          </a:xfrm>
        </p:spPr>
        <p:txBody>
          <a:bodyPr>
            <a:noAutofit/>
          </a:bodyPr>
          <a:lstStyle>
            <a:lvl1pPr marL="0" indent="0">
              <a:buNone/>
              <a:defRPr sz="18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Topic – extend description to two lines if needed</a:t>
            </a:r>
          </a:p>
        </p:txBody>
      </p:sp>
      <p:sp>
        <p:nvSpPr>
          <p:cNvPr id="24" name="Text Placeholder 9">
            <a:extLst>
              <a:ext uri="{FF2B5EF4-FFF2-40B4-BE49-F238E27FC236}">
                <a16:creationId xmlns:a16="http://schemas.microsoft.com/office/drawing/2014/main" id="{C9F7C03F-E0B6-407B-BF99-7DB63B8C8D9B}"/>
              </a:ext>
            </a:extLst>
          </p:cNvPr>
          <p:cNvSpPr>
            <a:spLocks noGrp="1"/>
          </p:cNvSpPr>
          <p:nvPr userDrawn="1">
            <p:ph type="body" sz="quarter" idx="27" hasCustomPrompt="1"/>
          </p:nvPr>
        </p:nvSpPr>
        <p:spPr>
          <a:xfrm>
            <a:off x="9350169" y="2532639"/>
            <a:ext cx="2274414" cy="371475"/>
          </a:xfrm>
        </p:spPr>
        <p:txBody>
          <a:bodyPr>
            <a:noAutofit/>
          </a:bodyPr>
          <a:lstStyle>
            <a:lvl1pPr marL="0" indent="0">
              <a:buNone/>
              <a:defRPr sz="16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25" name="Text Placeholder 9">
            <a:extLst>
              <a:ext uri="{FF2B5EF4-FFF2-40B4-BE49-F238E27FC236}">
                <a16:creationId xmlns:a16="http://schemas.microsoft.com/office/drawing/2014/main" id="{BBBB1079-8C7D-4E59-A69B-2110D3F33091}"/>
              </a:ext>
            </a:extLst>
          </p:cNvPr>
          <p:cNvSpPr>
            <a:spLocks noGrp="1"/>
          </p:cNvSpPr>
          <p:nvPr userDrawn="1">
            <p:ph type="body" sz="quarter" idx="28" hasCustomPrompt="1"/>
          </p:nvPr>
        </p:nvSpPr>
        <p:spPr>
          <a:xfrm>
            <a:off x="3377994" y="3439769"/>
            <a:ext cx="1743471" cy="371475"/>
          </a:xfrm>
        </p:spPr>
        <p:txBody>
          <a:bodyPr>
            <a:noAutofit/>
          </a:bodyPr>
          <a:lstStyle>
            <a:lvl1pPr marL="0" indent="0">
              <a:buNone/>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 – 01:00</a:t>
            </a:r>
          </a:p>
        </p:txBody>
      </p:sp>
      <p:sp>
        <p:nvSpPr>
          <p:cNvPr id="26" name="Text Placeholder 9">
            <a:extLst>
              <a:ext uri="{FF2B5EF4-FFF2-40B4-BE49-F238E27FC236}">
                <a16:creationId xmlns:a16="http://schemas.microsoft.com/office/drawing/2014/main" id="{3FD4A55C-0997-4120-B98F-20B2EDED9546}"/>
              </a:ext>
            </a:extLst>
          </p:cNvPr>
          <p:cNvSpPr>
            <a:spLocks noGrp="1"/>
          </p:cNvSpPr>
          <p:nvPr userDrawn="1">
            <p:ph type="body" sz="quarter" idx="29" hasCustomPrompt="1"/>
          </p:nvPr>
        </p:nvSpPr>
        <p:spPr>
          <a:xfrm>
            <a:off x="5215396" y="3441780"/>
            <a:ext cx="4109580" cy="600075"/>
          </a:xfrm>
        </p:spPr>
        <p:txBody>
          <a:bodyPr>
            <a:noAutofit/>
          </a:bodyPr>
          <a:lstStyle>
            <a:lvl1pPr marL="0" indent="0">
              <a:buNone/>
              <a:defRPr sz="18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Topic – extend description to two lines if needed</a:t>
            </a:r>
          </a:p>
        </p:txBody>
      </p:sp>
      <p:sp>
        <p:nvSpPr>
          <p:cNvPr id="27" name="Text Placeholder 9">
            <a:extLst>
              <a:ext uri="{FF2B5EF4-FFF2-40B4-BE49-F238E27FC236}">
                <a16:creationId xmlns:a16="http://schemas.microsoft.com/office/drawing/2014/main" id="{AC7EFD70-1883-4D8F-87FA-25BC78668CC8}"/>
              </a:ext>
            </a:extLst>
          </p:cNvPr>
          <p:cNvSpPr>
            <a:spLocks noGrp="1"/>
          </p:cNvSpPr>
          <p:nvPr userDrawn="1">
            <p:ph type="body" sz="quarter" idx="30" hasCustomPrompt="1"/>
          </p:nvPr>
        </p:nvSpPr>
        <p:spPr>
          <a:xfrm>
            <a:off x="9324976" y="3451302"/>
            <a:ext cx="2274414" cy="371475"/>
          </a:xfrm>
        </p:spPr>
        <p:txBody>
          <a:bodyPr>
            <a:noAutofit/>
          </a:bodyPr>
          <a:lstStyle>
            <a:lvl1pPr marL="0" indent="0">
              <a:buNone/>
              <a:defRPr sz="16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28" name="Text Placeholder 9">
            <a:extLst>
              <a:ext uri="{FF2B5EF4-FFF2-40B4-BE49-F238E27FC236}">
                <a16:creationId xmlns:a16="http://schemas.microsoft.com/office/drawing/2014/main" id="{B984BDAF-34EF-435A-8455-C1456FE5D187}"/>
              </a:ext>
            </a:extLst>
          </p:cNvPr>
          <p:cNvSpPr>
            <a:spLocks noGrp="1"/>
          </p:cNvSpPr>
          <p:nvPr userDrawn="1">
            <p:ph type="body" sz="quarter" idx="31" hasCustomPrompt="1"/>
          </p:nvPr>
        </p:nvSpPr>
        <p:spPr>
          <a:xfrm>
            <a:off x="3377994" y="4330212"/>
            <a:ext cx="1743471" cy="371475"/>
          </a:xfrm>
        </p:spPr>
        <p:txBody>
          <a:bodyPr>
            <a:noAutofit/>
          </a:bodyPr>
          <a:lstStyle>
            <a:lvl1pPr marL="0" indent="0">
              <a:buNone/>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 – 01:00</a:t>
            </a:r>
          </a:p>
        </p:txBody>
      </p:sp>
      <p:sp>
        <p:nvSpPr>
          <p:cNvPr id="29" name="Text Placeholder 9">
            <a:extLst>
              <a:ext uri="{FF2B5EF4-FFF2-40B4-BE49-F238E27FC236}">
                <a16:creationId xmlns:a16="http://schemas.microsoft.com/office/drawing/2014/main" id="{30FC2256-6987-4528-9AF1-05C0F129D2E2}"/>
              </a:ext>
            </a:extLst>
          </p:cNvPr>
          <p:cNvSpPr>
            <a:spLocks noGrp="1"/>
          </p:cNvSpPr>
          <p:nvPr userDrawn="1">
            <p:ph type="body" sz="quarter" idx="32" hasCustomPrompt="1"/>
          </p:nvPr>
        </p:nvSpPr>
        <p:spPr>
          <a:xfrm>
            <a:off x="5215396" y="4332223"/>
            <a:ext cx="4109580" cy="600075"/>
          </a:xfrm>
        </p:spPr>
        <p:txBody>
          <a:bodyPr>
            <a:noAutofit/>
          </a:bodyPr>
          <a:lstStyle>
            <a:lvl1pPr marL="0" indent="0">
              <a:buNone/>
              <a:defRPr sz="18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Topic – extend description to two lines if needed</a:t>
            </a:r>
          </a:p>
        </p:txBody>
      </p:sp>
      <p:sp>
        <p:nvSpPr>
          <p:cNvPr id="30" name="Text Placeholder 9">
            <a:extLst>
              <a:ext uri="{FF2B5EF4-FFF2-40B4-BE49-F238E27FC236}">
                <a16:creationId xmlns:a16="http://schemas.microsoft.com/office/drawing/2014/main" id="{AC03231B-48CC-4A47-9A42-CFB444D1E5C3}"/>
              </a:ext>
            </a:extLst>
          </p:cNvPr>
          <p:cNvSpPr>
            <a:spLocks noGrp="1"/>
          </p:cNvSpPr>
          <p:nvPr userDrawn="1">
            <p:ph type="body" sz="quarter" idx="33" hasCustomPrompt="1"/>
          </p:nvPr>
        </p:nvSpPr>
        <p:spPr>
          <a:xfrm>
            <a:off x="9324976" y="4341745"/>
            <a:ext cx="2274414" cy="371475"/>
          </a:xfrm>
        </p:spPr>
        <p:txBody>
          <a:bodyPr>
            <a:noAutofit/>
          </a:bodyPr>
          <a:lstStyle>
            <a:lvl1pPr marL="0" indent="0">
              <a:buNone/>
              <a:defRPr sz="16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31" name="Text Placeholder 9">
            <a:extLst>
              <a:ext uri="{FF2B5EF4-FFF2-40B4-BE49-F238E27FC236}">
                <a16:creationId xmlns:a16="http://schemas.microsoft.com/office/drawing/2014/main" id="{E8128C25-26A2-4881-B3F9-F88BF997DC08}"/>
              </a:ext>
            </a:extLst>
          </p:cNvPr>
          <p:cNvSpPr>
            <a:spLocks noGrp="1"/>
          </p:cNvSpPr>
          <p:nvPr userDrawn="1">
            <p:ph type="body" sz="quarter" idx="34" hasCustomPrompt="1"/>
          </p:nvPr>
        </p:nvSpPr>
        <p:spPr>
          <a:xfrm>
            <a:off x="3377994" y="5255789"/>
            <a:ext cx="1743471" cy="371475"/>
          </a:xfrm>
        </p:spPr>
        <p:txBody>
          <a:bodyPr>
            <a:noAutofit/>
          </a:bodyPr>
          <a:lstStyle>
            <a:lvl1pPr marL="0" indent="0">
              <a:buNone/>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 – 01:00</a:t>
            </a:r>
          </a:p>
        </p:txBody>
      </p:sp>
      <p:sp>
        <p:nvSpPr>
          <p:cNvPr id="32" name="Text Placeholder 9">
            <a:extLst>
              <a:ext uri="{FF2B5EF4-FFF2-40B4-BE49-F238E27FC236}">
                <a16:creationId xmlns:a16="http://schemas.microsoft.com/office/drawing/2014/main" id="{4FAB81BC-9E74-4F8D-9A1C-69C4558D40C6}"/>
              </a:ext>
            </a:extLst>
          </p:cNvPr>
          <p:cNvSpPr>
            <a:spLocks noGrp="1"/>
          </p:cNvSpPr>
          <p:nvPr userDrawn="1">
            <p:ph type="body" sz="quarter" idx="35" hasCustomPrompt="1"/>
          </p:nvPr>
        </p:nvSpPr>
        <p:spPr>
          <a:xfrm>
            <a:off x="5215396" y="5257800"/>
            <a:ext cx="4109580" cy="600075"/>
          </a:xfrm>
        </p:spPr>
        <p:txBody>
          <a:bodyPr>
            <a:noAutofit/>
          </a:bodyPr>
          <a:lstStyle>
            <a:lvl1pPr marL="0" indent="0">
              <a:buNone/>
              <a:defRPr sz="18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Topic – extend description to two lines if needed</a:t>
            </a:r>
          </a:p>
        </p:txBody>
      </p:sp>
      <p:sp>
        <p:nvSpPr>
          <p:cNvPr id="33" name="Text Placeholder 9">
            <a:extLst>
              <a:ext uri="{FF2B5EF4-FFF2-40B4-BE49-F238E27FC236}">
                <a16:creationId xmlns:a16="http://schemas.microsoft.com/office/drawing/2014/main" id="{D838761F-1290-49E7-8103-95767E081948}"/>
              </a:ext>
            </a:extLst>
          </p:cNvPr>
          <p:cNvSpPr>
            <a:spLocks noGrp="1"/>
          </p:cNvSpPr>
          <p:nvPr userDrawn="1">
            <p:ph type="body" sz="quarter" idx="36" hasCustomPrompt="1"/>
          </p:nvPr>
        </p:nvSpPr>
        <p:spPr>
          <a:xfrm>
            <a:off x="9324976" y="5267322"/>
            <a:ext cx="2274414" cy="371475"/>
          </a:xfrm>
        </p:spPr>
        <p:txBody>
          <a:bodyPr>
            <a:noAutofit/>
          </a:bodyPr>
          <a:lstStyle>
            <a:lvl1pPr marL="0" indent="0">
              <a:buNone/>
              <a:defRPr sz="16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34" name="Text Placeholder 9">
            <a:extLst>
              <a:ext uri="{FF2B5EF4-FFF2-40B4-BE49-F238E27FC236}">
                <a16:creationId xmlns:a16="http://schemas.microsoft.com/office/drawing/2014/main" id="{1F11D674-3900-4A73-A44E-3C41412C7910}"/>
              </a:ext>
            </a:extLst>
          </p:cNvPr>
          <p:cNvSpPr>
            <a:spLocks noGrp="1"/>
          </p:cNvSpPr>
          <p:nvPr>
            <p:ph type="body" sz="quarter" idx="38" hasCustomPrompt="1"/>
          </p:nvPr>
        </p:nvSpPr>
        <p:spPr>
          <a:xfrm>
            <a:off x="3143250" y="685340"/>
            <a:ext cx="207394" cy="371475"/>
          </a:xfrm>
          <a:noFill/>
          <a:ln>
            <a:noFill/>
          </a:ln>
        </p:spPr>
        <p:txBody>
          <a:bodyPr anchor="t">
            <a:normAutofit/>
          </a:bodyPr>
          <a:lstStyle>
            <a:lvl1pPr marL="0" indent="0" algn="r">
              <a:buNone/>
              <a:defRPr sz="200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35" name="Text Placeholder 9">
            <a:extLst>
              <a:ext uri="{FF2B5EF4-FFF2-40B4-BE49-F238E27FC236}">
                <a16:creationId xmlns:a16="http://schemas.microsoft.com/office/drawing/2014/main" id="{1586E4C9-3308-4A94-9841-7A1BAFC161EB}"/>
              </a:ext>
            </a:extLst>
          </p:cNvPr>
          <p:cNvSpPr>
            <a:spLocks noGrp="1"/>
          </p:cNvSpPr>
          <p:nvPr>
            <p:ph type="body" sz="quarter" idx="39" hasCustomPrompt="1"/>
          </p:nvPr>
        </p:nvSpPr>
        <p:spPr>
          <a:xfrm>
            <a:off x="3138642" y="1607210"/>
            <a:ext cx="207394" cy="371475"/>
          </a:xfrm>
          <a:noFill/>
          <a:ln>
            <a:noFill/>
          </a:ln>
        </p:spPr>
        <p:txBody>
          <a:bodyPr anchor="t">
            <a:normAutofit/>
          </a:bodyPr>
          <a:lstStyle>
            <a:lvl1pPr marL="0" indent="0" algn="r">
              <a:buNone/>
              <a:defRPr sz="200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36" name="Text Placeholder 9">
            <a:extLst>
              <a:ext uri="{FF2B5EF4-FFF2-40B4-BE49-F238E27FC236}">
                <a16:creationId xmlns:a16="http://schemas.microsoft.com/office/drawing/2014/main" id="{008788AE-7A4B-4E2C-BD3C-89D39946FED8}"/>
              </a:ext>
            </a:extLst>
          </p:cNvPr>
          <p:cNvSpPr>
            <a:spLocks noGrp="1"/>
          </p:cNvSpPr>
          <p:nvPr>
            <p:ph type="body" sz="quarter" idx="40" hasCustomPrompt="1"/>
          </p:nvPr>
        </p:nvSpPr>
        <p:spPr>
          <a:xfrm>
            <a:off x="3138642" y="2528950"/>
            <a:ext cx="207394" cy="371475"/>
          </a:xfrm>
          <a:noFill/>
          <a:ln>
            <a:noFill/>
          </a:ln>
        </p:spPr>
        <p:txBody>
          <a:bodyPr anchor="t">
            <a:normAutofit/>
          </a:bodyPr>
          <a:lstStyle>
            <a:lvl1pPr marL="0" indent="0" algn="r">
              <a:buNone/>
              <a:defRPr sz="200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37" name="Text Placeholder 9">
            <a:extLst>
              <a:ext uri="{FF2B5EF4-FFF2-40B4-BE49-F238E27FC236}">
                <a16:creationId xmlns:a16="http://schemas.microsoft.com/office/drawing/2014/main" id="{83738653-E5FA-4425-AF25-4EA0A0F35856}"/>
              </a:ext>
            </a:extLst>
          </p:cNvPr>
          <p:cNvSpPr>
            <a:spLocks noGrp="1"/>
          </p:cNvSpPr>
          <p:nvPr>
            <p:ph type="body" sz="quarter" idx="41" hasCustomPrompt="1"/>
          </p:nvPr>
        </p:nvSpPr>
        <p:spPr>
          <a:xfrm>
            <a:off x="3130102" y="3443810"/>
            <a:ext cx="207394" cy="371475"/>
          </a:xfrm>
          <a:noFill/>
          <a:ln>
            <a:noFill/>
          </a:ln>
        </p:spPr>
        <p:txBody>
          <a:bodyPr anchor="t">
            <a:normAutofit/>
          </a:bodyPr>
          <a:lstStyle>
            <a:lvl1pPr marL="0" indent="0" algn="r">
              <a:buNone/>
              <a:defRPr sz="200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42" name="Text Placeholder 9">
            <a:extLst>
              <a:ext uri="{FF2B5EF4-FFF2-40B4-BE49-F238E27FC236}">
                <a16:creationId xmlns:a16="http://schemas.microsoft.com/office/drawing/2014/main" id="{37F55482-2CD9-4630-9CE2-D725118EB71B}"/>
              </a:ext>
            </a:extLst>
          </p:cNvPr>
          <p:cNvSpPr>
            <a:spLocks noGrp="1"/>
          </p:cNvSpPr>
          <p:nvPr>
            <p:ph type="body" sz="quarter" idx="42" hasCustomPrompt="1"/>
          </p:nvPr>
        </p:nvSpPr>
        <p:spPr>
          <a:xfrm>
            <a:off x="3123635" y="4348099"/>
            <a:ext cx="207394" cy="371475"/>
          </a:xfrm>
          <a:noFill/>
          <a:ln>
            <a:noFill/>
          </a:ln>
        </p:spPr>
        <p:txBody>
          <a:bodyPr anchor="t">
            <a:normAutofit/>
          </a:bodyPr>
          <a:lstStyle>
            <a:lvl1pPr marL="0" indent="0" algn="r">
              <a:buNone/>
              <a:defRPr sz="200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43" name="Text Placeholder 9">
            <a:extLst>
              <a:ext uri="{FF2B5EF4-FFF2-40B4-BE49-F238E27FC236}">
                <a16:creationId xmlns:a16="http://schemas.microsoft.com/office/drawing/2014/main" id="{420B88BC-9469-496F-AB08-B6F12D167826}"/>
              </a:ext>
            </a:extLst>
          </p:cNvPr>
          <p:cNvSpPr>
            <a:spLocks noGrp="1"/>
          </p:cNvSpPr>
          <p:nvPr>
            <p:ph type="body" sz="quarter" idx="43" hasCustomPrompt="1"/>
          </p:nvPr>
        </p:nvSpPr>
        <p:spPr>
          <a:xfrm>
            <a:off x="3151550" y="5277350"/>
            <a:ext cx="207394" cy="371475"/>
          </a:xfrm>
          <a:noFill/>
          <a:ln>
            <a:noFill/>
          </a:ln>
        </p:spPr>
        <p:txBody>
          <a:bodyPr anchor="t">
            <a:normAutofit/>
          </a:bodyPr>
          <a:lstStyle>
            <a:lvl1pPr marL="0" indent="0" algn="r">
              <a:buNone/>
              <a:defRPr sz="200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23026792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genda - Simpl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26747BD-2E9F-4788-8F6B-FEE0B13EDFD4}"/>
              </a:ext>
            </a:extLst>
          </p:cNvPr>
          <p:cNvGrpSpPr/>
          <p:nvPr userDrawn="1"/>
        </p:nvGrpSpPr>
        <p:grpSpPr>
          <a:xfrm>
            <a:off x="0" y="0"/>
            <a:ext cx="12192000" cy="6858000"/>
            <a:chOff x="0" y="0"/>
            <a:chExt cx="12192000" cy="6858000"/>
          </a:xfrm>
        </p:grpSpPr>
        <p:pic>
          <p:nvPicPr>
            <p:cNvPr id="34" name="Picture 33">
              <a:extLst>
                <a:ext uri="{FF2B5EF4-FFF2-40B4-BE49-F238E27FC236}">
                  <a16:creationId xmlns:a16="http://schemas.microsoft.com/office/drawing/2014/main" id="{EF997A89-6627-4662-A936-7B4045B93EB8}"/>
                </a:ext>
              </a:extLst>
            </p:cNvPr>
            <p:cNvPicPr>
              <a:picLocks noChangeAspect="1"/>
            </p:cNvPicPr>
            <p:nvPr userDrawn="1"/>
          </p:nvPicPr>
          <p:blipFill rotWithShape="1">
            <a:blip r:embed="rId2"/>
            <a:srcRect r="1084" b="9056"/>
            <a:stretch/>
          </p:blipFill>
          <p:spPr>
            <a:xfrm>
              <a:off x="0" y="0"/>
              <a:ext cx="12192000" cy="6858000"/>
            </a:xfrm>
            <a:prstGeom prst="rect">
              <a:avLst/>
            </a:prstGeom>
          </p:spPr>
        </p:pic>
        <p:sp>
          <p:nvSpPr>
            <p:cNvPr id="35" name="Rectangle 34">
              <a:extLst>
                <a:ext uri="{FF2B5EF4-FFF2-40B4-BE49-F238E27FC236}">
                  <a16:creationId xmlns:a16="http://schemas.microsoft.com/office/drawing/2014/main" id="{5F50B9C5-776C-4C8D-947E-7BD021A3DB96}"/>
                </a:ext>
              </a:extLst>
            </p:cNvPr>
            <p:cNvSpPr/>
            <p:nvPr userDrawn="1"/>
          </p:nvSpPr>
          <p:spPr>
            <a:xfrm>
              <a:off x="0" y="0"/>
              <a:ext cx="12191999" cy="6858000"/>
            </a:xfrm>
            <a:prstGeom prst="rect">
              <a:avLst/>
            </a:prstGeom>
            <a:gradFill flip="none" rotWithShape="1">
              <a:gsLst>
                <a:gs pos="7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grpSp>
      <p:sp>
        <p:nvSpPr>
          <p:cNvPr id="17" name="Text Placeholder 9">
            <a:extLst>
              <a:ext uri="{FF2B5EF4-FFF2-40B4-BE49-F238E27FC236}">
                <a16:creationId xmlns:a16="http://schemas.microsoft.com/office/drawing/2014/main" id="{DE3B044F-4862-4053-A7E8-ED0248B57589}"/>
              </a:ext>
            </a:extLst>
          </p:cNvPr>
          <p:cNvSpPr>
            <a:spLocks noGrp="1"/>
          </p:cNvSpPr>
          <p:nvPr>
            <p:ph type="body" sz="quarter" idx="20" hasCustomPrompt="1"/>
          </p:nvPr>
        </p:nvSpPr>
        <p:spPr>
          <a:xfrm>
            <a:off x="3403187" y="695325"/>
            <a:ext cx="5787293" cy="600075"/>
          </a:xfrm>
        </p:spPr>
        <p:txBody>
          <a:bodyPr>
            <a:noAutofit/>
          </a:bodyPr>
          <a:lstStyle>
            <a:lvl1pPr marL="0" indent="0">
              <a:buNone/>
              <a:defRPr sz="18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Topic – extend description to two lines if needed</a:t>
            </a:r>
          </a:p>
        </p:txBody>
      </p:sp>
      <p:sp>
        <p:nvSpPr>
          <p:cNvPr id="18" name="Text Placeholder 9">
            <a:extLst>
              <a:ext uri="{FF2B5EF4-FFF2-40B4-BE49-F238E27FC236}">
                <a16:creationId xmlns:a16="http://schemas.microsoft.com/office/drawing/2014/main" id="{CED80F97-964B-4D92-9421-52A567B02767}"/>
              </a:ext>
            </a:extLst>
          </p:cNvPr>
          <p:cNvSpPr>
            <a:spLocks noGrp="1"/>
          </p:cNvSpPr>
          <p:nvPr>
            <p:ph type="body" sz="quarter" idx="21" hasCustomPrompt="1"/>
          </p:nvPr>
        </p:nvSpPr>
        <p:spPr>
          <a:xfrm>
            <a:off x="9307285" y="695784"/>
            <a:ext cx="2274414" cy="371475"/>
          </a:xfrm>
        </p:spPr>
        <p:txBody>
          <a:bodyPr>
            <a:noAutofit/>
          </a:bodyPr>
          <a:lstStyle>
            <a:lvl1pPr marL="0" indent="0">
              <a:buNone/>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20" name="Text Placeholder 9">
            <a:extLst>
              <a:ext uri="{FF2B5EF4-FFF2-40B4-BE49-F238E27FC236}">
                <a16:creationId xmlns:a16="http://schemas.microsoft.com/office/drawing/2014/main" id="{2FE46D57-604F-47C8-8775-FC6B07A9EFA9}"/>
              </a:ext>
            </a:extLst>
          </p:cNvPr>
          <p:cNvSpPr>
            <a:spLocks noGrp="1"/>
          </p:cNvSpPr>
          <p:nvPr>
            <p:ph type="body" sz="quarter" idx="23" hasCustomPrompt="1"/>
          </p:nvPr>
        </p:nvSpPr>
        <p:spPr>
          <a:xfrm>
            <a:off x="3403188" y="1600200"/>
            <a:ext cx="5827896" cy="600075"/>
          </a:xfrm>
        </p:spPr>
        <p:txBody>
          <a:bodyPr>
            <a:noAutofit/>
          </a:bodyPr>
          <a:lstStyle>
            <a:lvl1pPr marL="0" indent="0">
              <a:buNone/>
              <a:defRPr sz="18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Topic – extend description to two lines if needed</a:t>
            </a:r>
          </a:p>
        </p:txBody>
      </p:sp>
      <p:sp>
        <p:nvSpPr>
          <p:cNvPr id="21" name="Text Placeholder 9">
            <a:extLst>
              <a:ext uri="{FF2B5EF4-FFF2-40B4-BE49-F238E27FC236}">
                <a16:creationId xmlns:a16="http://schemas.microsoft.com/office/drawing/2014/main" id="{B50F21D2-E474-4978-B66D-254DBAD25274}"/>
              </a:ext>
            </a:extLst>
          </p:cNvPr>
          <p:cNvSpPr>
            <a:spLocks noGrp="1"/>
          </p:cNvSpPr>
          <p:nvPr>
            <p:ph type="body" sz="quarter" idx="24" hasCustomPrompt="1"/>
          </p:nvPr>
        </p:nvSpPr>
        <p:spPr>
          <a:xfrm>
            <a:off x="9351528" y="1600659"/>
            <a:ext cx="2274414" cy="371475"/>
          </a:xfrm>
        </p:spPr>
        <p:txBody>
          <a:bodyPr>
            <a:noAutofit/>
          </a:bodyPr>
          <a:lstStyle>
            <a:lvl1pPr marL="0" indent="0">
              <a:buNone/>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23" name="Text Placeholder 9">
            <a:extLst>
              <a:ext uri="{FF2B5EF4-FFF2-40B4-BE49-F238E27FC236}">
                <a16:creationId xmlns:a16="http://schemas.microsoft.com/office/drawing/2014/main" id="{6354CF05-CE3A-4BFC-9F38-C307F329C246}"/>
              </a:ext>
            </a:extLst>
          </p:cNvPr>
          <p:cNvSpPr>
            <a:spLocks noGrp="1"/>
          </p:cNvSpPr>
          <p:nvPr>
            <p:ph type="body" sz="quarter" idx="26" hasCustomPrompt="1"/>
          </p:nvPr>
        </p:nvSpPr>
        <p:spPr>
          <a:xfrm>
            <a:off x="3403188" y="2523117"/>
            <a:ext cx="5827896" cy="600075"/>
          </a:xfrm>
        </p:spPr>
        <p:txBody>
          <a:bodyPr>
            <a:noAutofit/>
          </a:bodyPr>
          <a:lstStyle>
            <a:lvl1pPr marL="0" indent="0">
              <a:buNone/>
              <a:defRPr sz="18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Topic – extend description to two lines if needed</a:t>
            </a:r>
          </a:p>
        </p:txBody>
      </p:sp>
      <p:sp>
        <p:nvSpPr>
          <p:cNvPr id="24" name="Text Placeholder 9">
            <a:extLst>
              <a:ext uri="{FF2B5EF4-FFF2-40B4-BE49-F238E27FC236}">
                <a16:creationId xmlns:a16="http://schemas.microsoft.com/office/drawing/2014/main" id="{C9F7C03F-E0B6-407B-BF99-7DB63B8C8D9B}"/>
              </a:ext>
            </a:extLst>
          </p:cNvPr>
          <p:cNvSpPr>
            <a:spLocks noGrp="1"/>
          </p:cNvSpPr>
          <p:nvPr>
            <p:ph type="body" sz="quarter" idx="27" hasCustomPrompt="1"/>
          </p:nvPr>
        </p:nvSpPr>
        <p:spPr>
          <a:xfrm>
            <a:off x="9351528" y="2523576"/>
            <a:ext cx="2274414" cy="371475"/>
          </a:xfrm>
        </p:spPr>
        <p:txBody>
          <a:bodyPr>
            <a:noAutofit/>
          </a:bodyPr>
          <a:lstStyle>
            <a:lvl1pPr marL="0" indent="0">
              <a:buNone/>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26" name="Text Placeholder 9">
            <a:extLst>
              <a:ext uri="{FF2B5EF4-FFF2-40B4-BE49-F238E27FC236}">
                <a16:creationId xmlns:a16="http://schemas.microsoft.com/office/drawing/2014/main" id="{3FD4A55C-0997-4120-B98F-20B2EDED9546}"/>
              </a:ext>
            </a:extLst>
          </p:cNvPr>
          <p:cNvSpPr>
            <a:spLocks noGrp="1"/>
          </p:cNvSpPr>
          <p:nvPr>
            <p:ph type="body" sz="quarter" idx="29" hasCustomPrompt="1"/>
          </p:nvPr>
        </p:nvSpPr>
        <p:spPr>
          <a:xfrm>
            <a:off x="3422237" y="3441780"/>
            <a:ext cx="5787293" cy="600075"/>
          </a:xfrm>
        </p:spPr>
        <p:txBody>
          <a:bodyPr>
            <a:noAutofit/>
          </a:bodyPr>
          <a:lstStyle>
            <a:lvl1pPr marL="0" indent="0">
              <a:buNone/>
              <a:defRPr sz="18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Topic – extend description to two lines if needed</a:t>
            </a:r>
          </a:p>
        </p:txBody>
      </p:sp>
      <p:sp>
        <p:nvSpPr>
          <p:cNvPr id="27" name="Text Placeholder 9">
            <a:extLst>
              <a:ext uri="{FF2B5EF4-FFF2-40B4-BE49-F238E27FC236}">
                <a16:creationId xmlns:a16="http://schemas.microsoft.com/office/drawing/2014/main" id="{AC7EFD70-1883-4D8F-87FA-25BC78668CC8}"/>
              </a:ext>
            </a:extLst>
          </p:cNvPr>
          <p:cNvSpPr>
            <a:spLocks noGrp="1"/>
          </p:cNvSpPr>
          <p:nvPr>
            <p:ph type="body" sz="quarter" idx="30" hasCustomPrompt="1"/>
          </p:nvPr>
        </p:nvSpPr>
        <p:spPr>
          <a:xfrm>
            <a:off x="9326335" y="3442239"/>
            <a:ext cx="2274414" cy="371475"/>
          </a:xfrm>
        </p:spPr>
        <p:txBody>
          <a:bodyPr>
            <a:noAutofit/>
          </a:bodyPr>
          <a:lstStyle>
            <a:lvl1pPr marL="0" indent="0">
              <a:buNone/>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29" name="Text Placeholder 9">
            <a:extLst>
              <a:ext uri="{FF2B5EF4-FFF2-40B4-BE49-F238E27FC236}">
                <a16:creationId xmlns:a16="http://schemas.microsoft.com/office/drawing/2014/main" id="{30FC2256-6987-4528-9AF1-05C0F129D2E2}"/>
              </a:ext>
            </a:extLst>
          </p:cNvPr>
          <p:cNvSpPr>
            <a:spLocks noGrp="1"/>
          </p:cNvSpPr>
          <p:nvPr>
            <p:ph type="body" sz="quarter" idx="32" hasCustomPrompt="1"/>
          </p:nvPr>
        </p:nvSpPr>
        <p:spPr>
          <a:xfrm>
            <a:off x="3422237" y="4332223"/>
            <a:ext cx="5787293" cy="600075"/>
          </a:xfrm>
        </p:spPr>
        <p:txBody>
          <a:bodyPr>
            <a:noAutofit/>
          </a:bodyPr>
          <a:lstStyle>
            <a:lvl1pPr marL="0" indent="0">
              <a:buNone/>
              <a:defRPr sz="18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Topic – extend description to two lines if needed</a:t>
            </a:r>
          </a:p>
        </p:txBody>
      </p:sp>
      <p:sp>
        <p:nvSpPr>
          <p:cNvPr id="30" name="Text Placeholder 9">
            <a:extLst>
              <a:ext uri="{FF2B5EF4-FFF2-40B4-BE49-F238E27FC236}">
                <a16:creationId xmlns:a16="http://schemas.microsoft.com/office/drawing/2014/main" id="{AC03231B-48CC-4A47-9A42-CFB444D1E5C3}"/>
              </a:ext>
            </a:extLst>
          </p:cNvPr>
          <p:cNvSpPr>
            <a:spLocks noGrp="1"/>
          </p:cNvSpPr>
          <p:nvPr>
            <p:ph type="body" sz="quarter" idx="33" hasCustomPrompt="1"/>
          </p:nvPr>
        </p:nvSpPr>
        <p:spPr>
          <a:xfrm>
            <a:off x="9326335" y="4332682"/>
            <a:ext cx="2274414" cy="371475"/>
          </a:xfrm>
        </p:spPr>
        <p:txBody>
          <a:bodyPr>
            <a:noAutofit/>
          </a:bodyPr>
          <a:lstStyle>
            <a:lvl1pPr marL="0" indent="0">
              <a:buNone/>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32" name="Text Placeholder 9">
            <a:extLst>
              <a:ext uri="{FF2B5EF4-FFF2-40B4-BE49-F238E27FC236}">
                <a16:creationId xmlns:a16="http://schemas.microsoft.com/office/drawing/2014/main" id="{4FAB81BC-9E74-4F8D-9A1C-69C4558D40C6}"/>
              </a:ext>
            </a:extLst>
          </p:cNvPr>
          <p:cNvSpPr>
            <a:spLocks noGrp="1"/>
          </p:cNvSpPr>
          <p:nvPr>
            <p:ph type="body" sz="quarter" idx="35" hasCustomPrompt="1"/>
          </p:nvPr>
        </p:nvSpPr>
        <p:spPr>
          <a:xfrm>
            <a:off x="3422237" y="5257800"/>
            <a:ext cx="5787293" cy="600075"/>
          </a:xfrm>
        </p:spPr>
        <p:txBody>
          <a:bodyPr>
            <a:noAutofit/>
          </a:bodyPr>
          <a:lstStyle>
            <a:lvl1pPr marL="0" indent="0">
              <a:buNone/>
              <a:defRPr sz="18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Topic – extend description to two lines if needed</a:t>
            </a:r>
          </a:p>
        </p:txBody>
      </p:sp>
      <p:sp>
        <p:nvSpPr>
          <p:cNvPr id="33" name="Text Placeholder 9">
            <a:extLst>
              <a:ext uri="{FF2B5EF4-FFF2-40B4-BE49-F238E27FC236}">
                <a16:creationId xmlns:a16="http://schemas.microsoft.com/office/drawing/2014/main" id="{D838761F-1290-49E7-8103-95767E081948}"/>
              </a:ext>
            </a:extLst>
          </p:cNvPr>
          <p:cNvSpPr>
            <a:spLocks noGrp="1"/>
          </p:cNvSpPr>
          <p:nvPr>
            <p:ph type="body" sz="quarter" idx="36" hasCustomPrompt="1"/>
          </p:nvPr>
        </p:nvSpPr>
        <p:spPr>
          <a:xfrm>
            <a:off x="9326335" y="5258259"/>
            <a:ext cx="2274414" cy="371475"/>
          </a:xfrm>
        </p:spPr>
        <p:txBody>
          <a:bodyPr>
            <a:noAutofit/>
          </a:bodyPr>
          <a:lstStyle>
            <a:lvl1pPr marL="0" indent="0">
              <a:buNone/>
              <a:defRPr sz="160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p:txBody>
      </p:sp>
      <p:sp>
        <p:nvSpPr>
          <p:cNvPr id="25" name="Title 1">
            <a:extLst>
              <a:ext uri="{FF2B5EF4-FFF2-40B4-BE49-F238E27FC236}">
                <a16:creationId xmlns:a16="http://schemas.microsoft.com/office/drawing/2014/main" id="{E9C3A799-E1F1-441C-A3BB-445FC66A5A2D}"/>
              </a:ext>
            </a:extLst>
          </p:cNvPr>
          <p:cNvSpPr>
            <a:spLocks noGrp="1"/>
          </p:cNvSpPr>
          <p:nvPr>
            <p:ph type="title" hasCustomPrompt="1"/>
          </p:nvPr>
        </p:nvSpPr>
        <p:spPr>
          <a:xfrm>
            <a:off x="238125" y="114300"/>
            <a:ext cx="2200275" cy="590547"/>
          </a:xfrm>
        </p:spPr>
        <p:txBody>
          <a:bodyPr/>
          <a:lstStyle>
            <a:lvl1pPr>
              <a:defRPr/>
            </a:lvl1pPr>
          </a:lstStyle>
          <a:p>
            <a:r>
              <a:rPr lang="en-US" dirty="0"/>
              <a:t>Agenda</a:t>
            </a:r>
          </a:p>
        </p:txBody>
      </p:sp>
      <p:sp>
        <p:nvSpPr>
          <p:cNvPr id="31" name="Text Placeholder 9">
            <a:extLst>
              <a:ext uri="{FF2B5EF4-FFF2-40B4-BE49-F238E27FC236}">
                <a16:creationId xmlns:a16="http://schemas.microsoft.com/office/drawing/2014/main" id="{EF44598F-ACAE-4E6E-A386-AC7D8E370BD7}"/>
              </a:ext>
            </a:extLst>
          </p:cNvPr>
          <p:cNvSpPr>
            <a:spLocks noGrp="1"/>
          </p:cNvSpPr>
          <p:nvPr>
            <p:ph type="body" sz="quarter" idx="13" hasCustomPrompt="1"/>
          </p:nvPr>
        </p:nvSpPr>
        <p:spPr>
          <a:xfrm>
            <a:off x="2482643" y="695325"/>
            <a:ext cx="641557" cy="371475"/>
          </a:xfrm>
          <a:noFill/>
        </p:spPr>
        <p:txBody>
          <a:bodyPr anchor="t">
            <a:normAutofit/>
          </a:bodyPr>
          <a:lstStyle>
            <a:lvl1pPr marL="0" indent="0" algn="r">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1</a:t>
            </a:r>
          </a:p>
        </p:txBody>
      </p:sp>
      <p:sp>
        <p:nvSpPr>
          <p:cNvPr id="36" name="Text Placeholder 9">
            <a:extLst>
              <a:ext uri="{FF2B5EF4-FFF2-40B4-BE49-F238E27FC236}">
                <a16:creationId xmlns:a16="http://schemas.microsoft.com/office/drawing/2014/main" id="{A29755BB-719C-428D-B385-19038BA01008}"/>
              </a:ext>
            </a:extLst>
          </p:cNvPr>
          <p:cNvSpPr>
            <a:spLocks noGrp="1"/>
          </p:cNvSpPr>
          <p:nvPr>
            <p:ph type="body" sz="quarter" idx="14" hasCustomPrompt="1"/>
          </p:nvPr>
        </p:nvSpPr>
        <p:spPr>
          <a:xfrm>
            <a:off x="2482644" y="1600200"/>
            <a:ext cx="641556" cy="371475"/>
          </a:xfrm>
        </p:spPr>
        <p:txBody>
          <a:bodyPr anchor="t">
            <a:normAutofit/>
          </a:bodyPr>
          <a:lstStyle>
            <a:lvl1pPr marL="0" indent="0" algn="r">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2</a:t>
            </a:r>
          </a:p>
        </p:txBody>
      </p:sp>
      <p:sp>
        <p:nvSpPr>
          <p:cNvPr id="37" name="Text Placeholder 9">
            <a:extLst>
              <a:ext uri="{FF2B5EF4-FFF2-40B4-BE49-F238E27FC236}">
                <a16:creationId xmlns:a16="http://schemas.microsoft.com/office/drawing/2014/main" id="{E9D47122-F5B9-46D5-A044-4445CF5F3050}"/>
              </a:ext>
            </a:extLst>
          </p:cNvPr>
          <p:cNvSpPr>
            <a:spLocks noGrp="1"/>
          </p:cNvSpPr>
          <p:nvPr>
            <p:ph type="body" sz="quarter" idx="15" hasCustomPrompt="1"/>
          </p:nvPr>
        </p:nvSpPr>
        <p:spPr>
          <a:xfrm>
            <a:off x="2482643" y="2519823"/>
            <a:ext cx="641557" cy="371475"/>
          </a:xfrm>
        </p:spPr>
        <p:txBody>
          <a:bodyPr anchor="t">
            <a:normAutofit/>
          </a:bodyPr>
          <a:lstStyle>
            <a:lvl1pPr marL="0" indent="0" algn="r">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3</a:t>
            </a:r>
          </a:p>
        </p:txBody>
      </p:sp>
      <p:sp>
        <p:nvSpPr>
          <p:cNvPr id="40" name="Text Placeholder 9">
            <a:extLst>
              <a:ext uri="{FF2B5EF4-FFF2-40B4-BE49-F238E27FC236}">
                <a16:creationId xmlns:a16="http://schemas.microsoft.com/office/drawing/2014/main" id="{EB37D824-7EB7-46B4-B0BC-24B1E871768C}"/>
              </a:ext>
            </a:extLst>
          </p:cNvPr>
          <p:cNvSpPr>
            <a:spLocks noGrp="1"/>
          </p:cNvSpPr>
          <p:nvPr>
            <p:ph type="body" sz="quarter" idx="16" hasCustomPrompt="1"/>
          </p:nvPr>
        </p:nvSpPr>
        <p:spPr>
          <a:xfrm>
            <a:off x="2501693" y="3434683"/>
            <a:ext cx="622507" cy="371475"/>
          </a:xfrm>
        </p:spPr>
        <p:txBody>
          <a:bodyPr anchor="t">
            <a:normAutofit/>
          </a:bodyPr>
          <a:lstStyle>
            <a:lvl1pPr marL="0" indent="0" algn="r">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4</a:t>
            </a:r>
          </a:p>
        </p:txBody>
      </p:sp>
      <p:sp>
        <p:nvSpPr>
          <p:cNvPr id="41" name="Text Placeholder 9">
            <a:extLst>
              <a:ext uri="{FF2B5EF4-FFF2-40B4-BE49-F238E27FC236}">
                <a16:creationId xmlns:a16="http://schemas.microsoft.com/office/drawing/2014/main" id="{E2A3D21D-B4F7-4B93-903F-14E42440CB1A}"/>
              </a:ext>
            </a:extLst>
          </p:cNvPr>
          <p:cNvSpPr>
            <a:spLocks noGrp="1"/>
          </p:cNvSpPr>
          <p:nvPr>
            <p:ph type="body" sz="quarter" idx="17" hasCustomPrompt="1"/>
          </p:nvPr>
        </p:nvSpPr>
        <p:spPr>
          <a:xfrm>
            <a:off x="2520743" y="4349543"/>
            <a:ext cx="603457" cy="371475"/>
          </a:xfrm>
        </p:spPr>
        <p:txBody>
          <a:bodyPr anchor="t">
            <a:normAutofit/>
          </a:bodyPr>
          <a:lstStyle>
            <a:lvl1pPr marL="0" indent="0" algn="r">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5</a:t>
            </a:r>
          </a:p>
        </p:txBody>
      </p:sp>
      <p:sp>
        <p:nvSpPr>
          <p:cNvPr id="42" name="Text Placeholder 9">
            <a:extLst>
              <a:ext uri="{FF2B5EF4-FFF2-40B4-BE49-F238E27FC236}">
                <a16:creationId xmlns:a16="http://schemas.microsoft.com/office/drawing/2014/main" id="{E3AC9938-03DD-4106-93AE-14741AD360B2}"/>
              </a:ext>
            </a:extLst>
          </p:cNvPr>
          <p:cNvSpPr>
            <a:spLocks noGrp="1"/>
          </p:cNvSpPr>
          <p:nvPr>
            <p:ph type="body" sz="quarter" idx="18" hasCustomPrompt="1"/>
          </p:nvPr>
        </p:nvSpPr>
        <p:spPr>
          <a:xfrm>
            <a:off x="2520744" y="5272086"/>
            <a:ext cx="622506" cy="371475"/>
          </a:xfrm>
        </p:spPr>
        <p:txBody>
          <a:bodyPr anchor="t">
            <a:normAutofit/>
          </a:bodyPr>
          <a:lstStyle>
            <a:lvl1pPr marL="0" indent="0" algn="r">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6</a:t>
            </a:r>
          </a:p>
        </p:txBody>
      </p:sp>
      <p:sp>
        <p:nvSpPr>
          <p:cNvPr id="43" name="Text Placeholder 9">
            <a:extLst>
              <a:ext uri="{FF2B5EF4-FFF2-40B4-BE49-F238E27FC236}">
                <a16:creationId xmlns:a16="http://schemas.microsoft.com/office/drawing/2014/main" id="{D2329327-C2B9-4D9E-ACB4-8CCFDEF03E1A}"/>
              </a:ext>
            </a:extLst>
          </p:cNvPr>
          <p:cNvSpPr>
            <a:spLocks noGrp="1"/>
          </p:cNvSpPr>
          <p:nvPr>
            <p:ph type="body" sz="quarter" idx="38" hasCustomPrompt="1"/>
          </p:nvPr>
        </p:nvSpPr>
        <p:spPr>
          <a:xfrm>
            <a:off x="3143250" y="685340"/>
            <a:ext cx="207394" cy="371475"/>
          </a:xfrm>
          <a:noFill/>
        </p:spPr>
        <p:txBody>
          <a:bodyPr anchor="t">
            <a:normAutofit/>
          </a:bodyPr>
          <a:lstStyle>
            <a:lvl1pPr marL="0" indent="0" algn="r">
              <a:buNone/>
              <a:defRPr sz="200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44" name="Text Placeholder 9">
            <a:extLst>
              <a:ext uri="{FF2B5EF4-FFF2-40B4-BE49-F238E27FC236}">
                <a16:creationId xmlns:a16="http://schemas.microsoft.com/office/drawing/2014/main" id="{427D1367-1FE3-44B2-B774-23349DB2DF34}"/>
              </a:ext>
            </a:extLst>
          </p:cNvPr>
          <p:cNvSpPr>
            <a:spLocks noGrp="1"/>
          </p:cNvSpPr>
          <p:nvPr>
            <p:ph type="body" sz="quarter" idx="39" hasCustomPrompt="1"/>
          </p:nvPr>
        </p:nvSpPr>
        <p:spPr>
          <a:xfrm>
            <a:off x="3138642" y="1607210"/>
            <a:ext cx="207394" cy="371475"/>
          </a:xfrm>
          <a:noFill/>
        </p:spPr>
        <p:txBody>
          <a:bodyPr anchor="t">
            <a:normAutofit/>
          </a:bodyPr>
          <a:lstStyle>
            <a:lvl1pPr marL="0" indent="0" algn="r">
              <a:buNone/>
              <a:defRPr sz="200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45" name="Text Placeholder 9">
            <a:extLst>
              <a:ext uri="{FF2B5EF4-FFF2-40B4-BE49-F238E27FC236}">
                <a16:creationId xmlns:a16="http://schemas.microsoft.com/office/drawing/2014/main" id="{2110CE3A-38A6-4414-8250-9F81AA364450}"/>
              </a:ext>
            </a:extLst>
          </p:cNvPr>
          <p:cNvSpPr>
            <a:spLocks noGrp="1"/>
          </p:cNvSpPr>
          <p:nvPr>
            <p:ph type="body" sz="quarter" idx="40" hasCustomPrompt="1"/>
          </p:nvPr>
        </p:nvSpPr>
        <p:spPr>
          <a:xfrm>
            <a:off x="3138642" y="2528950"/>
            <a:ext cx="207394" cy="371475"/>
          </a:xfrm>
          <a:noFill/>
        </p:spPr>
        <p:txBody>
          <a:bodyPr anchor="t">
            <a:normAutofit/>
          </a:bodyPr>
          <a:lstStyle>
            <a:lvl1pPr marL="0" indent="0" algn="r">
              <a:buNone/>
              <a:defRPr sz="200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46" name="Text Placeholder 9">
            <a:extLst>
              <a:ext uri="{FF2B5EF4-FFF2-40B4-BE49-F238E27FC236}">
                <a16:creationId xmlns:a16="http://schemas.microsoft.com/office/drawing/2014/main" id="{634D9E9B-2AAB-41A6-9F0F-54EDA47A3D11}"/>
              </a:ext>
            </a:extLst>
          </p:cNvPr>
          <p:cNvSpPr>
            <a:spLocks noGrp="1"/>
          </p:cNvSpPr>
          <p:nvPr>
            <p:ph type="body" sz="quarter" idx="41" hasCustomPrompt="1"/>
          </p:nvPr>
        </p:nvSpPr>
        <p:spPr>
          <a:xfrm>
            <a:off x="3130102" y="3443810"/>
            <a:ext cx="207394" cy="371475"/>
          </a:xfrm>
          <a:noFill/>
        </p:spPr>
        <p:txBody>
          <a:bodyPr anchor="t">
            <a:normAutofit/>
          </a:bodyPr>
          <a:lstStyle>
            <a:lvl1pPr marL="0" indent="0" algn="r">
              <a:buNone/>
              <a:defRPr sz="200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47" name="Text Placeholder 9">
            <a:extLst>
              <a:ext uri="{FF2B5EF4-FFF2-40B4-BE49-F238E27FC236}">
                <a16:creationId xmlns:a16="http://schemas.microsoft.com/office/drawing/2014/main" id="{57BF5FE8-B15F-4CA3-9135-D348DC590739}"/>
              </a:ext>
            </a:extLst>
          </p:cNvPr>
          <p:cNvSpPr>
            <a:spLocks noGrp="1"/>
          </p:cNvSpPr>
          <p:nvPr>
            <p:ph type="body" sz="quarter" idx="42" hasCustomPrompt="1"/>
          </p:nvPr>
        </p:nvSpPr>
        <p:spPr>
          <a:xfrm>
            <a:off x="3123635" y="4348099"/>
            <a:ext cx="207394" cy="371475"/>
          </a:xfrm>
          <a:noFill/>
        </p:spPr>
        <p:txBody>
          <a:bodyPr anchor="t">
            <a:normAutofit/>
          </a:bodyPr>
          <a:lstStyle>
            <a:lvl1pPr marL="0" indent="0" algn="r">
              <a:buNone/>
              <a:defRPr sz="200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48" name="Text Placeholder 9">
            <a:extLst>
              <a:ext uri="{FF2B5EF4-FFF2-40B4-BE49-F238E27FC236}">
                <a16:creationId xmlns:a16="http://schemas.microsoft.com/office/drawing/2014/main" id="{46D510F4-269F-49D0-A1AA-491F77635865}"/>
              </a:ext>
            </a:extLst>
          </p:cNvPr>
          <p:cNvSpPr>
            <a:spLocks noGrp="1"/>
          </p:cNvSpPr>
          <p:nvPr>
            <p:ph type="body" sz="quarter" idx="43" hasCustomPrompt="1"/>
          </p:nvPr>
        </p:nvSpPr>
        <p:spPr>
          <a:xfrm>
            <a:off x="3151550" y="5277350"/>
            <a:ext cx="207394" cy="371475"/>
          </a:xfrm>
          <a:noFill/>
        </p:spPr>
        <p:txBody>
          <a:bodyPr anchor="t">
            <a:normAutofit/>
          </a:bodyPr>
          <a:lstStyle>
            <a:lvl1pPr marL="0" indent="0" algn="r">
              <a:buNone/>
              <a:defRPr sz="200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001278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INTRODUCTION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C2350C-9BCD-45BE-A7E7-B80285EC8377}"/>
              </a:ext>
            </a:extLst>
          </p:cNvPr>
          <p:cNvSpPr txBox="1">
            <a:spLocks/>
          </p:cNvSpPr>
          <p:nvPr userDrawn="1"/>
        </p:nvSpPr>
        <p:spPr>
          <a:xfrm>
            <a:off x="397329" y="2877741"/>
            <a:ext cx="11397342" cy="1102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cap="all" baseline="0">
                <a:solidFill>
                  <a:schemeClr val="tx1"/>
                </a:solidFill>
                <a:latin typeface="+mj-lt"/>
                <a:ea typeface="+mj-ea"/>
                <a:cs typeface="+mj-cs"/>
              </a:defRPr>
            </a:lvl1pPr>
          </a:lstStyle>
          <a:p>
            <a:pPr algn="ctr"/>
            <a:r>
              <a:rPr lang="en-US" sz="3200" dirty="0">
                <a:solidFill>
                  <a:srgbClr val="001549"/>
                </a:solidFill>
                <a:latin typeface="Gilmer Light" panose="020B0604020202020204" charset="0"/>
              </a:rPr>
              <a:t>introductions</a:t>
            </a:r>
            <a:endParaRPr lang="en-US" sz="3200" b="0" dirty="0">
              <a:solidFill>
                <a:srgbClr val="001549"/>
              </a:solidFill>
              <a:latin typeface="Gilmer Light" panose="020B0604020202020204" charset="0"/>
            </a:endParaRPr>
          </a:p>
        </p:txBody>
      </p:sp>
      <p:sp>
        <p:nvSpPr>
          <p:cNvPr id="3" name="TextBox 2">
            <a:extLst>
              <a:ext uri="{FF2B5EF4-FFF2-40B4-BE49-F238E27FC236}">
                <a16:creationId xmlns:a16="http://schemas.microsoft.com/office/drawing/2014/main" id="{64D2D16B-AA70-4B83-9157-FC84D4A60EA5}"/>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11226233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D639D60E-8E8F-4E6B-9625-DE695D915AC5}"/>
              </a:ext>
            </a:extLst>
          </p:cNvPr>
          <p:cNvSpPr/>
          <p:nvPr userDrawn="1"/>
        </p:nvSpPr>
        <p:spPr>
          <a:xfrm>
            <a:off x="0" y="-66673"/>
            <a:ext cx="12192000" cy="476070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1549"/>
              </a:solidFill>
              <a:latin typeface="Gilmer Light" panose="020B0604020202020204" charset="0"/>
            </a:endParaRPr>
          </a:p>
        </p:txBody>
      </p:sp>
      <p:pic>
        <p:nvPicPr>
          <p:cNvPr id="53" name="Picture 52">
            <a:extLst>
              <a:ext uri="{FF2B5EF4-FFF2-40B4-BE49-F238E27FC236}">
                <a16:creationId xmlns:a16="http://schemas.microsoft.com/office/drawing/2014/main" id="{8923CAB1-05FD-4C9E-AFFF-A01AF0F4FB9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037992" y="165641"/>
            <a:ext cx="1039708" cy="437207"/>
          </a:xfrm>
          <a:prstGeom prst="rect">
            <a:avLst/>
          </a:prstGeom>
        </p:spPr>
      </p:pic>
      <p:sp>
        <p:nvSpPr>
          <p:cNvPr id="57" name="Text Placeholder 13">
            <a:extLst>
              <a:ext uri="{FF2B5EF4-FFF2-40B4-BE49-F238E27FC236}">
                <a16:creationId xmlns:a16="http://schemas.microsoft.com/office/drawing/2014/main" id="{0B8580D5-E67D-45DA-B5FA-F684BAB36C4D}"/>
              </a:ext>
            </a:extLst>
          </p:cNvPr>
          <p:cNvSpPr>
            <a:spLocks noGrp="1"/>
          </p:cNvSpPr>
          <p:nvPr>
            <p:ph type="body" sz="quarter" idx="23" hasCustomPrompt="1"/>
          </p:nvPr>
        </p:nvSpPr>
        <p:spPr>
          <a:xfrm>
            <a:off x="1859973" y="1599276"/>
            <a:ext cx="8808027" cy="1372521"/>
          </a:xfrm>
        </p:spPr>
        <p:txBody>
          <a:bodyPr>
            <a:normAutofit/>
          </a:bodyPr>
          <a:lstStyle>
            <a:lvl1pPr marL="0" indent="0" algn="l">
              <a:buNone/>
              <a:defRPr sz="3200" b="0" cap="none" baseline="0">
                <a:solidFill>
                  <a:schemeClr val="accent1"/>
                </a:solidFill>
                <a:latin typeface="Gilmer Light" panose="020B0604020202020204" charset="0"/>
              </a:defRPr>
            </a:lvl1pPr>
          </a:lstStyle>
          <a:p>
            <a:pPr lvl="0"/>
            <a:r>
              <a:rPr lang="en-US" dirty="0"/>
              <a:t>Click to insert quote</a:t>
            </a:r>
          </a:p>
        </p:txBody>
      </p:sp>
      <p:sp>
        <p:nvSpPr>
          <p:cNvPr id="58" name="Text Placeholder 15">
            <a:extLst>
              <a:ext uri="{FF2B5EF4-FFF2-40B4-BE49-F238E27FC236}">
                <a16:creationId xmlns:a16="http://schemas.microsoft.com/office/drawing/2014/main" id="{AE5942A1-A473-41E4-B6B0-15B6DE77CA32}"/>
              </a:ext>
            </a:extLst>
          </p:cNvPr>
          <p:cNvSpPr>
            <a:spLocks noGrp="1"/>
          </p:cNvSpPr>
          <p:nvPr>
            <p:ph type="body" sz="quarter" idx="24" hasCustomPrompt="1"/>
          </p:nvPr>
        </p:nvSpPr>
        <p:spPr>
          <a:xfrm>
            <a:off x="1859973" y="2972731"/>
            <a:ext cx="8808027" cy="456269"/>
          </a:xfrm>
        </p:spPr>
        <p:txBody>
          <a:bodyPr>
            <a:noAutofit/>
          </a:bodyPr>
          <a:lstStyle>
            <a:lvl1pPr marL="0" indent="0" algn="l">
              <a:buNone/>
              <a:defRPr sz="2400" i="1" cap="all" baseline="0">
                <a:solidFill>
                  <a:schemeClr val="accent5"/>
                </a:solidFill>
              </a:defRPr>
            </a:lvl1pPr>
          </a:lstStyle>
          <a:p>
            <a:pPr lvl="0"/>
            <a:r>
              <a:rPr lang="en-US" dirty="0"/>
              <a:t>- Author</a:t>
            </a:r>
          </a:p>
        </p:txBody>
      </p:sp>
      <p:sp>
        <p:nvSpPr>
          <p:cNvPr id="61" name="Text Placeholder 31">
            <a:extLst>
              <a:ext uri="{FF2B5EF4-FFF2-40B4-BE49-F238E27FC236}">
                <a16:creationId xmlns:a16="http://schemas.microsoft.com/office/drawing/2014/main" id="{B5C83232-892D-430C-B40F-F26089D9517C}"/>
              </a:ext>
            </a:extLst>
          </p:cNvPr>
          <p:cNvSpPr>
            <a:spLocks noGrp="1"/>
          </p:cNvSpPr>
          <p:nvPr>
            <p:ph type="body" sz="quarter" idx="26" hasCustomPrompt="1"/>
          </p:nvPr>
        </p:nvSpPr>
        <p:spPr>
          <a:xfrm>
            <a:off x="612843" y="5257800"/>
            <a:ext cx="11007657" cy="914399"/>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600" b="0" i="0" baseline="0">
                <a:solidFill>
                  <a:schemeClr val="bg2">
                    <a:lumMod val="50000"/>
                  </a:schemeClr>
                </a:solidFill>
                <a:latin typeface="Gilmer Light" panose="020B0604020202020204" charset="0"/>
              </a:defRPr>
            </a:lvl1pPr>
          </a:lstStyle>
          <a:p>
            <a:pPr lvl="0"/>
            <a:r>
              <a:rPr lang="en-US" dirty="0"/>
              <a:t>Cookie donut lollipop sugar plum topping icing. Cake jelly beans cheesecake. Jelly beans pastry macaroon donut cupcake lollipop carrot cake apple pie. Topping pudding croissant donut gummi bears jujubes cake oat cake candy. Candy chocolate sesame snaps gummies. </a:t>
            </a:r>
          </a:p>
        </p:txBody>
      </p:sp>
      <p:sp>
        <p:nvSpPr>
          <p:cNvPr id="12" name="Rectangle 11">
            <a:extLst>
              <a:ext uri="{FF2B5EF4-FFF2-40B4-BE49-F238E27FC236}">
                <a16:creationId xmlns:a16="http://schemas.microsoft.com/office/drawing/2014/main" id="{8938AED0-05E7-4501-8B85-0E9793947DA7}"/>
              </a:ext>
            </a:extLst>
          </p:cNvPr>
          <p:cNvSpPr/>
          <p:nvPr userDrawn="1"/>
        </p:nvSpPr>
        <p:spPr>
          <a:xfrm>
            <a:off x="447792" y="1054409"/>
            <a:ext cx="1536871"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dirty="0">
                <a:solidFill>
                  <a:schemeClr val="accent1"/>
                </a:solidFill>
                <a:latin typeface="MS Gothic" panose="020B0609070205080204" pitchFamily="49" charset="-128"/>
                <a:ea typeface="MS Gothic" panose="020B0609070205080204" pitchFamily="49" charset="-128"/>
                <a:cs typeface="Segoe UI Light" panose="020B0502040204020203" pitchFamily="34" charset="0"/>
              </a:rPr>
              <a:t>“</a:t>
            </a:r>
            <a:endParaRPr lang="en-US" sz="6000" dirty="0">
              <a:solidFill>
                <a:schemeClr val="accent1"/>
              </a:solidFill>
              <a:latin typeface="MS Gothic" panose="020B0609070205080204" pitchFamily="49" charset="-128"/>
              <a:ea typeface="MS Gothic" panose="020B0609070205080204" pitchFamily="49" charset="-128"/>
              <a:cs typeface="Segoe UI Light" panose="020B0502040204020203" pitchFamily="34" charset="0"/>
            </a:endParaRPr>
          </a:p>
        </p:txBody>
      </p:sp>
      <p:cxnSp>
        <p:nvCxnSpPr>
          <p:cNvPr id="10" name="Straight Connector 9">
            <a:extLst>
              <a:ext uri="{FF2B5EF4-FFF2-40B4-BE49-F238E27FC236}">
                <a16:creationId xmlns:a16="http://schemas.microsoft.com/office/drawing/2014/main" id="{7FD2BF08-4F81-4CFC-9D94-9DCF559F57E9}"/>
              </a:ext>
            </a:extLst>
          </p:cNvPr>
          <p:cNvCxnSpPr>
            <a:cxnSpLocks/>
          </p:cNvCxnSpPr>
          <p:nvPr userDrawn="1"/>
        </p:nvCxnSpPr>
        <p:spPr>
          <a:xfrm>
            <a:off x="-9525" y="4694033"/>
            <a:ext cx="6096000" cy="0"/>
          </a:xfrm>
          <a:prstGeom prst="line">
            <a:avLst/>
          </a:prstGeom>
          <a:ln w="101600"/>
        </p:spPr>
        <p:style>
          <a:lnRef idx="1">
            <a:schemeClr val="accent3"/>
          </a:lnRef>
          <a:fillRef idx="0">
            <a:schemeClr val="accent3"/>
          </a:fillRef>
          <a:effectRef idx="0">
            <a:schemeClr val="accent3"/>
          </a:effectRef>
          <a:fontRef idx="minor">
            <a:schemeClr val="tx1"/>
          </a:fontRef>
        </p:style>
      </p:cxnSp>
      <p:sp>
        <p:nvSpPr>
          <p:cNvPr id="11" name="Rectangle 10">
            <a:extLst>
              <a:ext uri="{FF2B5EF4-FFF2-40B4-BE49-F238E27FC236}">
                <a16:creationId xmlns:a16="http://schemas.microsoft.com/office/drawing/2014/main" id="{B94CD649-207A-44D8-8183-5F638BD3611E}"/>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3" name="Date Placeholder 3">
            <a:extLst>
              <a:ext uri="{FF2B5EF4-FFF2-40B4-BE49-F238E27FC236}">
                <a16:creationId xmlns:a16="http://schemas.microsoft.com/office/drawing/2014/main" id="{C3848D63-095E-4240-A0B2-B240000001F4}"/>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3020236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Quote 1">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D639D60E-8E8F-4E6B-9625-DE695D915AC5}"/>
              </a:ext>
            </a:extLst>
          </p:cNvPr>
          <p:cNvSpPr/>
          <p:nvPr userDrawn="1"/>
        </p:nvSpPr>
        <p:spPr>
          <a:xfrm>
            <a:off x="0" y="-66673"/>
            <a:ext cx="12192000" cy="476070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1549"/>
              </a:solidFill>
              <a:latin typeface="Gilmer Light" panose="020B0604020202020204" charset="0"/>
            </a:endParaRPr>
          </a:p>
        </p:txBody>
      </p:sp>
      <p:pic>
        <p:nvPicPr>
          <p:cNvPr id="53" name="Picture 52">
            <a:extLst>
              <a:ext uri="{FF2B5EF4-FFF2-40B4-BE49-F238E27FC236}">
                <a16:creationId xmlns:a16="http://schemas.microsoft.com/office/drawing/2014/main" id="{8923CAB1-05FD-4C9E-AFFF-A01AF0F4FB9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037992" y="165641"/>
            <a:ext cx="1039708" cy="437207"/>
          </a:xfrm>
          <a:prstGeom prst="rect">
            <a:avLst/>
          </a:prstGeom>
        </p:spPr>
      </p:pic>
      <p:sp>
        <p:nvSpPr>
          <p:cNvPr id="57" name="Text Placeholder 13">
            <a:extLst>
              <a:ext uri="{FF2B5EF4-FFF2-40B4-BE49-F238E27FC236}">
                <a16:creationId xmlns:a16="http://schemas.microsoft.com/office/drawing/2014/main" id="{0B8580D5-E67D-45DA-B5FA-F684BAB36C4D}"/>
              </a:ext>
            </a:extLst>
          </p:cNvPr>
          <p:cNvSpPr>
            <a:spLocks noGrp="1"/>
          </p:cNvSpPr>
          <p:nvPr>
            <p:ph type="body" sz="quarter" idx="23" hasCustomPrompt="1"/>
          </p:nvPr>
        </p:nvSpPr>
        <p:spPr>
          <a:xfrm>
            <a:off x="1859973" y="1599276"/>
            <a:ext cx="8808027" cy="1372521"/>
          </a:xfrm>
        </p:spPr>
        <p:txBody>
          <a:bodyPr>
            <a:normAutofit/>
          </a:bodyPr>
          <a:lstStyle>
            <a:lvl1pPr marL="0" indent="0" algn="l">
              <a:buNone/>
              <a:defRPr sz="3200" b="0" cap="none" baseline="0">
                <a:solidFill>
                  <a:schemeClr val="accent1"/>
                </a:solidFill>
                <a:latin typeface="Gilmer Light" panose="020B0604020202020204" charset="0"/>
              </a:defRPr>
            </a:lvl1pPr>
          </a:lstStyle>
          <a:p>
            <a:pPr lvl="0"/>
            <a:r>
              <a:rPr lang="en-US" dirty="0"/>
              <a:t>Click to insert quote</a:t>
            </a:r>
          </a:p>
        </p:txBody>
      </p:sp>
      <p:sp>
        <p:nvSpPr>
          <p:cNvPr id="61" name="Text Placeholder 31">
            <a:extLst>
              <a:ext uri="{FF2B5EF4-FFF2-40B4-BE49-F238E27FC236}">
                <a16:creationId xmlns:a16="http://schemas.microsoft.com/office/drawing/2014/main" id="{B5C83232-892D-430C-B40F-F26089D9517C}"/>
              </a:ext>
            </a:extLst>
          </p:cNvPr>
          <p:cNvSpPr>
            <a:spLocks noGrp="1"/>
          </p:cNvSpPr>
          <p:nvPr>
            <p:ph type="body" sz="quarter" idx="26" hasCustomPrompt="1"/>
          </p:nvPr>
        </p:nvSpPr>
        <p:spPr>
          <a:xfrm>
            <a:off x="612843" y="5257800"/>
            <a:ext cx="11007657" cy="914399"/>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600" b="0" i="0" baseline="0">
                <a:solidFill>
                  <a:schemeClr val="bg2">
                    <a:lumMod val="50000"/>
                  </a:schemeClr>
                </a:solidFill>
                <a:latin typeface="Gilmer Light" panose="020B0604020202020204" charset="0"/>
              </a:defRPr>
            </a:lvl1pPr>
          </a:lstStyle>
          <a:p>
            <a:pPr lvl="0"/>
            <a:r>
              <a:rPr lang="en-US" dirty="0"/>
              <a:t>Cookie donut lollipop sugar plum topping icing. Cake jelly beans cheesecake. Jelly beans pastry macaroon donut cupcake lollipop carrot cake apple pie. Topping pudding croissant donut gummi bears jujubes cake oat cake candy. Candy chocolate sesame snaps gummies. </a:t>
            </a:r>
          </a:p>
        </p:txBody>
      </p:sp>
      <p:cxnSp>
        <p:nvCxnSpPr>
          <p:cNvPr id="10" name="Straight Connector 9">
            <a:extLst>
              <a:ext uri="{FF2B5EF4-FFF2-40B4-BE49-F238E27FC236}">
                <a16:creationId xmlns:a16="http://schemas.microsoft.com/office/drawing/2014/main" id="{7FD2BF08-4F81-4CFC-9D94-9DCF559F57E9}"/>
              </a:ext>
            </a:extLst>
          </p:cNvPr>
          <p:cNvCxnSpPr>
            <a:cxnSpLocks/>
          </p:cNvCxnSpPr>
          <p:nvPr userDrawn="1"/>
        </p:nvCxnSpPr>
        <p:spPr>
          <a:xfrm>
            <a:off x="-9525" y="4694033"/>
            <a:ext cx="6096000" cy="0"/>
          </a:xfrm>
          <a:prstGeom prst="line">
            <a:avLst/>
          </a:prstGeom>
          <a:ln w="101600"/>
        </p:spPr>
        <p:style>
          <a:lnRef idx="1">
            <a:schemeClr val="accent3"/>
          </a:lnRef>
          <a:fillRef idx="0">
            <a:schemeClr val="accent3"/>
          </a:fillRef>
          <a:effectRef idx="0">
            <a:schemeClr val="accent3"/>
          </a:effectRef>
          <a:fontRef idx="minor">
            <a:schemeClr val="tx1"/>
          </a:fontRef>
        </p:style>
      </p:cxnSp>
      <p:sp>
        <p:nvSpPr>
          <p:cNvPr id="11" name="Rectangle 10">
            <a:extLst>
              <a:ext uri="{FF2B5EF4-FFF2-40B4-BE49-F238E27FC236}">
                <a16:creationId xmlns:a16="http://schemas.microsoft.com/office/drawing/2014/main" id="{B94CD649-207A-44D8-8183-5F638BD3611E}"/>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13" name="Date Placeholder 3">
            <a:extLst>
              <a:ext uri="{FF2B5EF4-FFF2-40B4-BE49-F238E27FC236}">
                <a16:creationId xmlns:a16="http://schemas.microsoft.com/office/drawing/2014/main" id="{C3848D63-095E-4240-A0B2-B240000001F4}"/>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3685100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861FE-7F35-9BB3-104A-9F22306C2DC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CFA2A4F-B1DC-B079-29FE-3CF0F2895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122FEBB-A375-357C-3C6E-9BF03FAE0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F81B23-2737-CA5F-88C0-2FC95232C04F}"/>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02/05/2025</a:t>
            </a:fld>
            <a:endParaRPr lang="en-GB"/>
          </a:p>
        </p:txBody>
      </p:sp>
      <p:sp>
        <p:nvSpPr>
          <p:cNvPr id="6" name="Footer Placeholder 5">
            <a:extLst>
              <a:ext uri="{FF2B5EF4-FFF2-40B4-BE49-F238E27FC236}">
                <a16:creationId xmlns:a16="http://schemas.microsoft.com/office/drawing/2014/main" id="{33BB9511-4C3A-3ECA-6119-A7E68FFC9E2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B0115A5-A9EA-12C0-576D-E0963DD0E5E8}"/>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42224354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ME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12BE-BA8B-48B9-A796-BA142B87689C}"/>
              </a:ext>
            </a:extLst>
          </p:cNvPr>
          <p:cNvSpPr txBox="1">
            <a:spLocks/>
          </p:cNvSpPr>
          <p:nvPr userDrawn="1"/>
        </p:nvSpPr>
        <p:spPr>
          <a:xfrm>
            <a:off x="2209800" y="2877741"/>
            <a:ext cx="7772400" cy="1102519"/>
          </a:xfrm>
          <a:prstGeom prst="rect">
            <a:avLst/>
          </a:prstGeom>
        </p:spPr>
        <p:txBody>
          <a:bodyPr vert="horz" lIns="0" tIns="0" rIns="0" bIns="0" rtlCol="0" anchor="ctr">
            <a:normAutofit/>
          </a:bodyPr>
          <a:lstStyle>
            <a:lvl1pPr algn="ctr" defTabSz="457200" rtl="0" eaLnBrk="1" latinLnBrk="0" hangingPunct="1">
              <a:spcBef>
                <a:spcPct val="0"/>
              </a:spcBef>
              <a:buNone/>
              <a:defRPr sz="3200" b="1" kern="1200">
                <a:solidFill>
                  <a:schemeClr val="tx1"/>
                </a:solidFill>
                <a:latin typeface="Raleway"/>
                <a:ea typeface="+mj-ea"/>
                <a:cs typeface="Raleway"/>
              </a:defRPr>
            </a:lvl1pPr>
          </a:lstStyle>
          <a:p>
            <a:r>
              <a:rPr lang="en-US" dirty="0">
                <a:solidFill>
                  <a:srgbClr val="001549"/>
                </a:solidFill>
                <a:latin typeface="Gilmer Light" panose="020B0604020202020204" charset="0"/>
                <a:cs typeface="Segoe UI Light" panose="020B0502040204020203" pitchFamily="34" charset="0"/>
              </a:rPr>
              <a:t>TIMELINES</a:t>
            </a:r>
            <a:br>
              <a:rPr lang="en-US" dirty="0">
                <a:solidFill>
                  <a:srgbClr val="001549"/>
                </a:solidFill>
                <a:latin typeface="Gilmer Light" panose="020B0604020202020204" charset="0"/>
                <a:cs typeface="Segoe UI Light" panose="020B0502040204020203" pitchFamily="34" charset="0"/>
              </a:rPr>
            </a:br>
            <a:r>
              <a:rPr lang="en-US" sz="2000" b="0" dirty="0">
                <a:solidFill>
                  <a:srgbClr val="001549"/>
                </a:solidFill>
                <a:latin typeface="Gilmer Light" panose="020B0604020202020204" charset="0"/>
                <a:cs typeface="Segoe UI Light" panose="020B0502040204020203" pitchFamily="34" charset="0"/>
              </a:rPr>
              <a:t>COMPANY HISTORY, MILESTONES</a:t>
            </a:r>
            <a:endParaRPr lang="en-US" b="0" dirty="0">
              <a:solidFill>
                <a:srgbClr val="001549"/>
              </a:solidFill>
              <a:latin typeface="Gilmer Light" panose="020B0604020202020204" charset="0"/>
              <a:cs typeface="Segoe UI Light" panose="020B0502040204020203" pitchFamily="34" charset="0"/>
            </a:endParaRPr>
          </a:p>
        </p:txBody>
      </p:sp>
      <p:sp>
        <p:nvSpPr>
          <p:cNvPr id="3" name="TextBox 2">
            <a:extLst>
              <a:ext uri="{FF2B5EF4-FFF2-40B4-BE49-F238E27FC236}">
                <a16:creationId xmlns:a16="http://schemas.microsoft.com/office/drawing/2014/main" id="{AB8FF892-DC4D-4519-96C1-4EFAC7E42E1C}"/>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11910500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meline Numero D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7158-FCDF-4FDC-8481-4870325F0C5E}"/>
              </a:ext>
            </a:extLst>
          </p:cNvPr>
          <p:cNvSpPr>
            <a:spLocks noGrp="1"/>
          </p:cNvSpPr>
          <p:nvPr>
            <p:ph type="title" hasCustomPrompt="1"/>
          </p:nvPr>
        </p:nvSpPr>
        <p:spPr/>
        <p:txBody>
          <a:bodyPr/>
          <a:lstStyle>
            <a:lvl1pPr>
              <a:defRPr/>
            </a:lvl1pPr>
          </a:lstStyle>
          <a:p>
            <a:r>
              <a:rPr lang="en-US" dirty="0"/>
              <a:t>Timeline </a:t>
            </a:r>
            <a:r>
              <a:rPr lang="en-US" dirty="0" err="1"/>
              <a:t>Numero</a:t>
            </a:r>
            <a:r>
              <a:rPr lang="en-US" dirty="0"/>
              <a:t> Dos – one line</a:t>
            </a:r>
          </a:p>
        </p:txBody>
      </p:sp>
      <p:sp>
        <p:nvSpPr>
          <p:cNvPr id="18" name="Text Placeholder 17">
            <a:extLst>
              <a:ext uri="{FF2B5EF4-FFF2-40B4-BE49-F238E27FC236}">
                <a16:creationId xmlns:a16="http://schemas.microsoft.com/office/drawing/2014/main" id="{D66324EA-B630-48EB-9A86-C3EED169A138}"/>
              </a:ext>
            </a:extLst>
          </p:cNvPr>
          <p:cNvSpPr>
            <a:spLocks noGrp="1"/>
          </p:cNvSpPr>
          <p:nvPr>
            <p:ph type="body" sz="quarter" idx="14" hasCustomPrompt="1"/>
          </p:nvPr>
        </p:nvSpPr>
        <p:spPr>
          <a:xfrm>
            <a:off x="756723" y="3895928"/>
            <a:ext cx="1449422" cy="261869"/>
          </a:xfrm>
        </p:spPr>
        <p:txBody>
          <a:bodyPr anchor="ctr">
            <a:normAutofit/>
          </a:bodyPr>
          <a:lstStyle>
            <a:lvl1pPr marL="0" indent="0" algn="ctr">
              <a:buNone/>
              <a:defRPr sz="1400" b="1" cap="all" baseline="0">
                <a:solidFill>
                  <a:schemeClr val="accent3"/>
                </a:solidFill>
              </a:defRPr>
            </a:lvl1pPr>
          </a:lstStyle>
          <a:p>
            <a:pPr lvl="0"/>
            <a:r>
              <a:rPr lang="en-US" dirty="0"/>
              <a:t>1987</a:t>
            </a:r>
          </a:p>
        </p:txBody>
      </p:sp>
      <p:sp>
        <p:nvSpPr>
          <p:cNvPr id="6" name="Picture Placeholder 5">
            <a:extLst>
              <a:ext uri="{FF2B5EF4-FFF2-40B4-BE49-F238E27FC236}">
                <a16:creationId xmlns:a16="http://schemas.microsoft.com/office/drawing/2014/main" id="{5CBFB502-51C0-45C2-86F5-9213A4FD264D}"/>
              </a:ext>
            </a:extLst>
          </p:cNvPr>
          <p:cNvSpPr>
            <a:spLocks noGrp="1"/>
          </p:cNvSpPr>
          <p:nvPr>
            <p:ph type="pic" sz="quarter" idx="26" hasCustomPrompt="1"/>
          </p:nvPr>
        </p:nvSpPr>
        <p:spPr>
          <a:xfrm>
            <a:off x="949217" y="1456047"/>
            <a:ext cx="1064435" cy="1064435"/>
          </a:xfrm>
          <a:prstGeom prst="ellipse">
            <a:avLst/>
          </a:prstGeom>
          <a:ln>
            <a:solidFill>
              <a:schemeClr val="tx2"/>
            </a:solidFill>
          </a:ln>
        </p:spPr>
        <p:style>
          <a:lnRef idx="2">
            <a:schemeClr val="accent4"/>
          </a:lnRef>
          <a:fillRef idx="1">
            <a:schemeClr val="lt1"/>
          </a:fillRef>
          <a:effectRef idx="0">
            <a:schemeClr val="accent4"/>
          </a:effectRef>
          <a:fontRef idx="minor">
            <a:schemeClr val="dk1"/>
          </a:fontRef>
        </p:style>
        <p:txBody>
          <a:bodyPr>
            <a:normAutofit/>
          </a:bodyPr>
          <a:lstStyle>
            <a:lvl1pPr marL="0" indent="0">
              <a:buNone/>
              <a:defRPr sz="1400">
                <a:latin typeface="Gilmer Light" panose="020B0604020202020204" charset="0"/>
              </a:defRPr>
            </a:lvl1pPr>
          </a:lstStyle>
          <a:p>
            <a:r>
              <a:rPr lang="en-US" dirty="0"/>
              <a:t>Click to insert image or icon</a:t>
            </a:r>
          </a:p>
        </p:txBody>
      </p:sp>
      <p:sp>
        <p:nvSpPr>
          <p:cNvPr id="33" name="Text Placeholder 26">
            <a:extLst>
              <a:ext uri="{FF2B5EF4-FFF2-40B4-BE49-F238E27FC236}">
                <a16:creationId xmlns:a16="http://schemas.microsoft.com/office/drawing/2014/main" id="{2A2DAC06-C96E-46E3-8B1C-A5C298853786}"/>
              </a:ext>
            </a:extLst>
          </p:cNvPr>
          <p:cNvSpPr>
            <a:spLocks noGrp="1"/>
          </p:cNvSpPr>
          <p:nvPr>
            <p:ph type="body" sz="quarter" idx="32" hasCustomPrompt="1"/>
          </p:nvPr>
        </p:nvSpPr>
        <p:spPr>
          <a:xfrm>
            <a:off x="756723" y="4356973"/>
            <a:ext cx="1449422" cy="1289416"/>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Use for 4 lines if necessary</a:t>
            </a:r>
          </a:p>
        </p:txBody>
      </p:sp>
      <p:sp>
        <p:nvSpPr>
          <p:cNvPr id="34" name="Chevron 23">
            <a:extLst>
              <a:ext uri="{FF2B5EF4-FFF2-40B4-BE49-F238E27FC236}">
                <a16:creationId xmlns:a16="http://schemas.microsoft.com/office/drawing/2014/main" id="{7FD7340D-2A16-4F17-9DD6-032D51B56541}"/>
              </a:ext>
            </a:extLst>
          </p:cNvPr>
          <p:cNvSpPr/>
          <p:nvPr userDrawn="1"/>
        </p:nvSpPr>
        <p:spPr>
          <a:xfrm>
            <a:off x="7939024" y="3374503"/>
            <a:ext cx="1851428" cy="108993"/>
          </a:xfrm>
          <a:prstGeom prst="chevron">
            <a:avLst/>
          </a:prstGeom>
          <a:solidFill>
            <a:srgbClr val="001549">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Gilmer Light" panose="020B0604020202020204" charset="0"/>
            </a:endParaRPr>
          </a:p>
        </p:txBody>
      </p:sp>
      <p:sp>
        <p:nvSpPr>
          <p:cNvPr id="38" name="Chevron 25">
            <a:extLst>
              <a:ext uri="{FF2B5EF4-FFF2-40B4-BE49-F238E27FC236}">
                <a16:creationId xmlns:a16="http://schemas.microsoft.com/office/drawing/2014/main" id="{DC48CEE5-BCAE-4259-A44B-986CF99852DB}"/>
              </a:ext>
            </a:extLst>
          </p:cNvPr>
          <p:cNvSpPr/>
          <p:nvPr userDrawn="1"/>
        </p:nvSpPr>
        <p:spPr>
          <a:xfrm>
            <a:off x="9784851" y="3374503"/>
            <a:ext cx="1851428" cy="108993"/>
          </a:xfrm>
          <a:prstGeom prst="chevron">
            <a:avLst/>
          </a:prstGeom>
          <a:solidFill>
            <a:srgbClr val="001549">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Gilmer Light" panose="020B0604020202020204" charset="0"/>
            </a:endParaRPr>
          </a:p>
        </p:txBody>
      </p:sp>
      <p:sp>
        <p:nvSpPr>
          <p:cNvPr id="39" name="Chevron 1">
            <a:extLst>
              <a:ext uri="{FF2B5EF4-FFF2-40B4-BE49-F238E27FC236}">
                <a16:creationId xmlns:a16="http://schemas.microsoft.com/office/drawing/2014/main" id="{C1C7FF0B-B88C-40A6-880E-9865B8B38B73}"/>
              </a:ext>
            </a:extLst>
          </p:cNvPr>
          <p:cNvSpPr/>
          <p:nvPr userDrawn="1"/>
        </p:nvSpPr>
        <p:spPr>
          <a:xfrm>
            <a:off x="2401546" y="3374503"/>
            <a:ext cx="1851428" cy="108993"/>
          </a:xfrm>
          <a:prstGeom prst="chevron">
            <a:avLst/>
          </a:prstGeom>
          <a:solidFill>
            <a:srgbClr val="001549">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Gilmer Light" panose="020B0604020202020204" charset="0"/>
            </a:endParaRPr>
          </a:p>
        </p:txBody>
      </p:sp>
      <p:sp>
        <p:nvSpPr>
          <p:cNvPr id="40" name="Chevron 18">
            <a:extLst>
              <a:ext uri="{FF2B5EF4-FFF2-40B4-BE49-F238E27FC236}">
                <a16:creationId xmlns:a16="http://schemas.microsoft.com/office/drawing/2014/main" id="{28AE65A2-A2ED-4728-B623-612756BFFFD9}"/>
              </a:ext>
            </a:extLst>
          </p:cNvPr>
          <p:cNvSpPr/>
          <p:nvPr userDrawn="1"/>
        </p:nvSpPr>
        <p:spPr>
          <a:xfrm>
            <a:off x="4247372" y="3374503"/>
            <a:ext cx="1851428" cy="108993"/>
          </a:xfrm>
          <a:prstGeom prst="chevron">
            <a:avLst/>
          </a:prstGeom>
          <a:solidFill>
            <a:srgbClr val="001549">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Gilmer Light" panose="020B0604020202020204" charset="0"/>
            </a:endParaRPr>
          </a:p>
        </p:txBody>
      </p:sp>
      <p:sp>
        <p:nvSpPr>
          <p:cNvPr id="41" name="Chevron 21">
            <a:extLst>
              <a:ext uri="{FF2B5EF4-FFF2-40B4-BE49-F238E27FC236}">
                <a16:creationId xmlns:a16="http://schemas.microsoft.com/office/drawing/2014/main" id="{39C52BF8-C00A-4539-B453-CC306CFB15A0}"/>
              </a:ext>
            </a:extLst>
          </p:cNvPr>
          <p:cNvSpPr/>
          <p:nvPr userDrawn="1"/>
        </p:nvSpPr>
        <p:spPr>
          <a:xfrm>
            <a:off x="6093198" y="3374503"/>
            <a:ext cx="1851428" cy="108993"/>
          </a:xfrm>
          <a:prstGeom prst="chevron">
            <a:avLst/>
          </a:prstGeom>
          <a:solidFill>
            <a:srgbClr val="001549">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Gilmer Light" panose="020B0604020202020204" charset="0"/>
            </a:endParaRPr>
          </a:p>
        </p:txBody>
      </p:sp>
      <p:sp>
        <p:nvSpPr>
          <p:cNvPr id="42" name="Chevron 27">
            <a:extLst>
              <a:ext uri="{FF2B5EF4-FFF2-40B4-BE49-F238E27FC236}">
                <a16:creationId xmlns:a16="http://schemas.microsoft.com/office/drawing/2014/main" id="{67ADC285-AF9A-452E-A5B2-3F6D71653AA6}"/>
              </a:ext>
            </a:extLst>
          </p:cNvPr>
          <p:cNvSpPr/>
          <p:nvPr userDrawn="1"/>
        </p:nvSpPr>
        <p:spPr>
          <a:xfrm>
            <a:off x="555720" y="3374503"/>
            <a:ext cx="1851428" cy="108993"/>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Gilmer Light" panose="020B0604020202020204" charset="0"/>
            </a:endParaRPr>
          </a:p>
        </p:txBody>
      </p:sp>
      <p:cxnSp>
        <p:nvCxnSpPr>
          <p:cNvPr id="43" name="Straight Connector 42">
            <a:extLst>
              <a:ext uri="{FF2B5EF4-FFF2-40B4-BE49-F238E27FC236}">
                <a16:creationId xmlns:a16="http://schemas.microsoft.com/office/drawing/2014/main" id="{F2DDD87F-8B6E-487A-9C69-320C17E4B8B8}"/>
              </a:ext>
            </a:extLst>
          </p:cNvPr>
          <p:cNvCxnSpPr/>
          <p:nvPr userDrawn="1"/>
        </p:nvCxnSpPr>
        <p:spPr>
          <a:xfrm flipV="1">
            <a:off x="1481434" y="2824677"/>
            <a:ext cx="0" cy="322073"/>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6D74847C-6E0A-4C02-9328-EA1B6898AA8C}"/>
              </a:ext>
            </a:extLst>
          </p:cNvPr>
          <p:cNvCxnSpPr/>
          <p:nvPr userDrawn="1"/>
        </p:nvCxnSpPr>
        <p:spPr>
          <a:xfrm flipV="1">
            <a:off x="5184289" y="2824677"/>
            <a:ext cx="0" cy="322073"/>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A900FEB-2E27-42CC-9803-73B104BFCE75}"/>
              </a:ext>
            </a:extLst>
          </p:cNvPr>
          <p:cNvCxnSpPr/>
          <p:nvPr userDrawn="1"/>
        </p:nvCxnSpPr>
        <p:spPr>
          <a:xfrm flipV="1">
            <a:off x="8927020" y="2824677"/>
            <a:ext cx="0" cy="322073"/>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0659B78-7518-4468-9595-7DBDBBC18035}"/>
              </a:ext>
            </a:extLst>
          </p:cNvPr>
          <p:cNvCxnSpPr/>
          <p:nvPr userDrawn="1"/>
        </p:nvCxnSpPr>
        <p:spPr>
          <a:xfrm flipV="1">
            <a:off x="3332862" y="3695303"/>
            <a:ext cx="0" cy="322073"/>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3" name="Picture Placeholder 5">
            <a:extLst>
              <a:ext uri="{FF2B5EF4-FFF2-40B4-BE49-F238E27FC236}">
                <a16:creationId xmlns:a16="http://schemas.microsoft.com/office/drawing/2014/main" id="{2A895309-AEAE-4674-9C15-BCC1164B4C14}"/>
              </a:ext>
            </a:extLst>
          </p:cNvPr>
          <p:cNvSpPr>
            <a:spLocks noGrp="1"/>
          </p:cNvSpPr>
          <p:nvPr>
            <p:ph type="pic" sz="quarter" idx="39" hasCustomPrompt="1"/>
          </p:nvPr>
        </p:nvSpPr>
        <p:spPr>
          <a:xfrm>
            <a:off x="2800645" y="4361081"/>
            <a:ext cx="1064435" cy="1064435"/>
          </a:xfrm>
          <a:prstGeom prst="ellipse">
            <a:avLst/>
          </a:prstGeom>
          <a:ln>
            <a:solidFill>
              <a:schemeClr val="tx2"/>
            </a:solidFill>
          </a:ln>
        </p:spPr>
        <p:style>
          <a:lnRef idx="2">
            <a:schemeClr val="accent4"/>
          </a:lnRef>
          <a:fillRef idx="1">
            <a:schemeClr val="lt1"/>
          </a:fillRef>
          <a:effectRef idx="0">
            <a:schemeClr val="accent4"/>
          </a:effectRef>
          <a:fontRef idx="minor">
            <a:schemeClr val="dk1"/>
          </a:fontRef>
        </p:style>
        <p:txBody>
          <a:bodyPr>
            <a:normAutofit/>
          </a:bodyPr>
          <a:lstStyle>
            <a:lvl1pPr marL="0" indent="0">
              <a:buNone/>
              <a:defRPr sz="1400">
                <a:latin typeface="Gilmer Light" panose="020B0604020202020204" charset="0"/>
              </a:defRPr>
            </a:lvl1pPr>
          </a:lstStyle>
          <a:p>
            <a:r>
              <a:rPr lang="en-US" dirty="0"/>
              <a:t>Click to insert image or icon</a:t>
            </a:r>
          </a:p>
        </p:txBody>
      </p:sp>
      <p:sp>
        <p:nvSpPr>
          <p:cNvPr id="54" name="Text Placeholder 17">
            <a:extLst>
              <a:ext uri="{FF2B5EF4-FFF2-40B4-BE49-F238E27FC236}">
                <a16:creationId xmlns:a16="http://schemas.microsoft.com/office/drawing/2014/main" id="{1304827F-ADBD-48C2-81F5-940A8CCE4397}"/>
              </a:ext>
            </a:extLst>
          </p:cNvPr>
          <p:cNvSpPr>
            <a:spLocks noGrp="1"/>
          </p:cNvSpPr>
          <p:nvPr>
            <p:ph type="body" sz="quarter" idx="40" hasCustomPrompt="1"/>
          </p:nvPr>
        </p:nvSpPr>
        <p:spPr>
          <a:xfrm>
            <a:off x="2608151" y="2719659"/>
            <a:ext cx="1449422" cy="261869"/>
          </a:xfrm>
        </p:spPr>
        <p:txBody>
          <a:bodyPr anchor="ctr">
            <a:normAutofit/>
          </a:bodyPr>
          <a:lstStyle>
            <a:lvl1pPr marL="0" indent="0" algn="ctr">
              <a:buNone/>
              <a:defRPr sz="1400" b="1" cap="all" baseline="0">
                <a:solidFill>
                  <a:schemeClr val="accent3"/>
                </a:solidFill>
              </a:defRPr>
            </a:lvl1pPr>
          </a:lstStyle>
          <a:p>
            <a:pPr lvl="0"/>
            <a:r>
              <a:rPr lang="en-US" dirty="0"/>
              <a:t>1987</a:t>
            </a:r>
          </a:p>
        </p:txBody>
      </p:sp>
      <p:sp>
        <p:nvSpPr>
          <p:cNvPr id="55" name="Text Placeholder 26">
            <a:extLst>
              <a:ext uri="{FF2B5EF4-FFF2-40B4-BE49-F238E27FC236}">
                <a16:creationId xmlns:a16="http://schemas.microsoft.com/office/drawing/2014/main" id="{BDCC2413-3B02-48D5-9390-95FAF976A996}"/>
              </a:ext>
            </a:extLst>
          </p:cNvPr>
          <p:cNvSpPr>
            <a:spLocks noGrp="1"/>
          </p:cNvSpPr>
          <p:nvPr>
            <p:ph type="body" sz="quarter" idx="41" hasCustomPrompt="1"/>
          </p:nvPr>
        </p:nvSpPr>
        <p:spPr>
          <a:xfrm>
            <a:off x="2608151" y="1227438"/>
            <a:ext cx="1449422" cy="1289416"/>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Use for 4 lines if necessary</a:t>
            </a:r>
          </a:p>
        </p:txBody>
      </p:sp>
      <p:sp>
        <p:nvSpPr>
          <p:cNvPr id="56" name="Text Placeholder 17">
            <a:extLst>
              <a:ext uri="{FF2B5EF4-FFF2-40B4-BE49-F238E27FC236}">
                <a16:creationId xmlns:a16="http://schemas.microsoft.com/office/drawing/2014/main" id="{9ADB0915-2B02-4819-A86F-88CB87F4287F}"/>
              </a:ext>
            </a:extLst>
          </p:cNvPr>
          <p:cNvSpPr>
            <a:spLocks noGrp="1"/>
          </p:cNvSpPr>
          <p:nvPr>
            <p:ph type="body" sz="quarter" idx="42" hasCustomPrompt="1"/>
          </p:nvPr>
        </p:nvSpPr>
        <p:spPr>
          <a:xfrm>
            <a:off x="4459578" y="3895928"/>
            <a:ext cx="1449422" cy="261869"/>
          </a:xfrm>
        </p:spPr>
        <p:txBody>
          <a:bodyPr anchor="ctr">
            <a:normAutofit/>
          </a:bodyPr>
          <a:lstStyle>
            <a:lvl1pPr marL="0" indent="0" algn="ctr">
              <a:buNone/>
              <a:defRPr sz="1400" b="1" cap="all" baseline="0">
                <a:solidFill>
                  <a:schemeClr val="accent3"/>
                </a:solidFill>
              </a:defRPr>
            </a:lvl1pPr>
          </a:lstStyle>
          <a:p>
            <a:pPr lvl="0"/>
            <a:r>
              <a:rPr lang="en-US" dirty="0"/>
              <a:t>1987</a:t>
            </a:r>
          </a:p>
        </p:txBody>
      </p:sp>
      <p:sp>
        <p:nvSpPr>
          <p:cNvPr id="57" name="Picture Placeholder 5">
            <a:extLst>
              <a:ext uri="{FF2B5EF4-FFF2-40B4-BE49-F238E27FC236}">
                <a16:creationId xmlns:a16="http://schemas.microsoft.com/office/drawing/2014/main" id="{15E102BE-CD43-4E16-94E8-7536EDAD4683}"/>
              </a:ext>
            </a:extLst>
          </p:cNvPr>
          <p:cNvSpPr>
            <a:spLocks noGrp="1"/>
          </p:cNvSpPr>
          <p:nvPr>
            <p:ph type="pic" sz="quarter" idx="43" hasCustomPrompt="1"/>
          </p:nvPr>
        </p:nvSpPr>
        <p:spPr>
          <a:xfrm>
            <a:off x="4652072" y="1456047"/>
            <a:ext cx="1064435" cy="1064435"/>
          </a:xfrm>
          <a:prstGeom prst="ellipse">
            <a:avLst/>
          </a:prstGeom>
          <a:ln>
            <a:solidFill>
              <a:schemeClr val="tx2"/>
            </a:solidFill>
          </a:ln>
        </p:spPr>
        <p:style>
          <a:lnRef idx="2">
            <a:schemeClr val="accent4"/>
          </a:lnRef>
          <a:fillRef idx="1">
            <a:schemeClr val="lt1"/>
          </a:fillRef>
          <a:effectRef idx="0">
            <a:schemeClr val="accent4"/>
          </a:effectRef>
          <a:fontRef idx="minor">
            <a:schemeClr val="dk1"/>
          </a:fontRef>
        </p:style>
        <p:txBody>
          <a:bodyPr>
            <a:normAutofit/>
          </a:bodyPr>
          <a:lstStyle>
            <a:lvl1pPr marL="0" indent="0">
              <a:buNone/>
              <a:defRPr sz="1400">
                <a:latin typeface="Gilmer Light" panose="020B0604020202020204" charset="0"/>
              </a:defRPr>
            </a:lvl1pPr>
          </a:lstStyle>
          <a:p>
            <a:r>
              <a:rPr lang="en-US" dirty="0"/>
              <a:t>Click to insert image or icon</a:t>
            </a:r>
          </a:p>
        </p:txBody>
      </p:sp>
      <p:sp>
        <p:nvSpPr>
          <p:cNvPr id="58" name="Text Placeholder 26">
            <a:extLst>
              <a:ext uri="{FF2B5EF4-FFF2-40B4-BE49-F238E27FC236}">
                <a16:creationId xmlns:a16="http://schemas.microsoft.com/office/drawing/2014/main" id="{76FBBE92-F92C-409A-8BE9-70727F435E97}"/>
              </a:ext>
            </a:extLst>
          </p:cNvPr>
          <p:cNvSpPr>
            <a:spLocks noGrp="1"/>
          </p:cNvSpPr>
          <p:nvPr>
            <p:ph type="body" sz="quarter" idx="44" hasCustomPrompt="1"/>
          </p:nvPr>
        </p:nvSpPr>
        <p:spPr>
          <a:xfrm>
            <a:off x="4459578" y="4356973"/>
            <a:ext cx="1449422" cy="1289416"/>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Use for 4 lines if necessary</a:t>
            </a:r>
          </a:p>
        </p:txBody>
      </p:sp>
      <p:cxnSp>
        <p:nvCxnSpPr>
          <p:cNvPr id="59" name="Straight Connector 58">
            <a:extLst>
              <a:ext uri="{FF2B5EF4-FFF2-40B4-BE49-F238E27FC236}">
                <a16:creationId xmlns:a16="http://schemas.microsoft.com/office/drawing/2014/main" id="{B65EC37D-AABD-4B76-93D0-E92A27EDDE9E}"/>
              </a:ext>
            </a:extLst>
          </p:cNvPr>
          <p:cNvCxnSpPr/>
          <p:nvPr userDrawn="1"/>
        </p:nvCxnSpPr>
        <p:spPr>
          <a:xfrm flipV="1">
            <a:off x="7075592" y="3695303"/>
            <a:ext cx="0" cy="322073"/>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0" name="Text Placeholder 17">
            <a:extLst>
              <a:ext uri="{FF2B5EF4-FFF2-40B4-BE49-F238E27FC236}">
                <a16:creationId xmlns:a16="http://schemas.microsoft.com/office/drawing/2014/main" id="{4C0B6719-1E08-4242-8373-A4936B5B68C9}"/>
              </a:ext>
            </a:extLst>
          </p:cNvPr>
          <p:cNvSpPr>
            <a:spLocks noGrp="1"/>
          </p:cNvSpPr>
          <p:nvPr>
            <p:ph type="body" sz="quarter" idx="45" hasCustomPrompt="1"/>
          </p:nvPr>
        </p:nvSpPr>
        <p:spPr>
          <a:xfrm>
            <a:off x="8202309" y="3895928"/>
            <a:ext cx="1449422" cy="261869"/>
          </a:xfrm>
        </p:spPr>
        <p:txBody>
          <a:bodyPr anchor="ctr">
            <a:normAutofit/>
          </a:bodyPr>
          <a:lstStyle>
            <a:lvl1pPr marL="0" indent="0" algn="ctr">
              <a:buNone/>
              <a:defRPr sz="1400" b="1" cap="all" baseline="0">
                <a:solidFill>
                  <a:schemeClr val="accent3"/>
                </a:solidFill>
              </a:defRPr>
            </a:lvl1pPr>
          </a:lstStyle>
          <a:p>
            <a:pPr lvl="0"/>
            <a:r>
              <a:rPr lang="en-US" dirty="0"/>
              <a:t>1987</a:t>
            </a:r>
          </a:p>
        </p:txBody>
      </p:sp>
      <p:sp>
        <p:nvSpPr>
          <p:cNvPr id="61" name="Picture Placeholder 5">
            <a:extLst>
              <a:ext uri="{FF2B5EF4-FFF2-40B4-BE49-F238E27FC236}">
                <a16:creationId xmlns:a16="http://schemas.microsoft.com/office/drawing/2014/main" id="{5BA07388-2622-4464-BF60-F13DDF4D4ADC}"/>
              </a:ext>
            </a:extLst>
          </p:cNvPr>
          <p:cNvSpPr>
            <a:spLocks noGrp="1"/>
          </p:cNvSpPr>
          <p:nvPr>
            <p:ph type="pic" sz="quarter" idx="46" hasCustomPrompt="1"/>
          </p:nvPr>
        </p:nvSpPr>
        <p:spPr>
          <a:xfrm>
            <a:off x="8394803" y="1456047"/>
            <a:ext cx="1064435" cy="1064435"/>
          </a:xfrm>
          <a:prstGeom prst="ellipse">
            <a:avLst/>
          </a:prstGeom>
          <a:ln>
            <a:solidFill>
              <a:schemeClr val="tx2"/>
            </a:solidFill>
          </a:ln>
        </p:spPr>
        <p:style>
          <a:lnRef idx="2">
            <a:schemeClr val="accent4"/>
          </a:lnRef>
          <a:fillRef idx="1">
            <a:schemeClr val="lt1"/>
          </a:fillRef>
          <a:effectRef idx="0">
            <a:schemeClr val="accent4"/>
          </a:effectRef>
          <a:fontRef idx="minor">
            <a:schemeClr val="dk1"/>
          </a:fontRef>
        </p:style>
        <p:txBody>
          <a:bodyPr>
            <a:normAutofit/>
          </a:bodyPr>
          <a:lstStyle>
            <a:lvl1pPr marL="0" indent="0">
              <a:buNone/>
              <a:defRPr sz="1400">
                <a:latin typeface="Gilmer Light" panose="020B0604020202020204" charset="0"/>
              </a:defRPr>
            </a:lvl1pPr>
          </a:lstStyle>
          <a:p>
            <a:r>
              <a:rPr lang="en-US" dirty="0"/>
              <a:t>Click to insert image or icon</a:t>
            </a:r>
          </a:p>
        </p:txBody>
      </p:sp>
      <p:sp>
        <p:nvSpPr>
          <p:cNvPr id="62" name="Text Placeholder 26">
            <a:extLst>
              <a:ext uri="{FF2B5EF4-FFF2-40B4-BE49-F238E27FC236}">
                <a16:creationId xmlns:a16="http://schemas.microsoft.com/office/drawing/2014/main" id="{69A3496D-BB61-4D27-AEB1-95A04A05A6A1}"/>
              </a:ext>
            </a:extLst>
          </p:cNvPr>
          <p:cNvSpPr>
            <a:spLocks noGrp="1"/>
          </p:cNvSpPr>
          <p:nvPr>
            <p:ph type="body" sz="quarter" idx="47" hasCustomPrompt="1"/>
          </p:nvPr>
        </p:nvSpPr>
        <p:spPr>
          <a:xfrm>
            <a:off x="8202309" y="4356973"/>
            <a:ext cx="1449422" cy="1289416"/>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Use for 4 lines if necessary</a:t>
            </a:r>
          </a:p>
        </p:txBody>
      </p:sp>
      <p:cxnSp>
        <p:nvCxnSpPr>
          <p:cNvPr id="63" name="Straight Connector 62">
            <a:extLst>
              <a:ext uri="{FF2B5EF4-FFF2-40B4-BE49-F238E27FC236}">
                <a16:creationId xmlns:a16="http://schemas.microsoft.com/office/drawing/2014/main" id="{40DF731E-E59D-4397-95F7-7259DD20DD1C}"/>
              </a:ext>
            </a:extLst>
          </p:cNvPr>
          <p:cNvCxnSpPr/>
          <p:nvPr userDrawn="1"/>
        </p:nvCxnSpPr>
        <p:spPr>
          <a:xfrm flipV="1">
            <a:off x="10711556" y="3695303"/>
            <a:ext cx="0" cy="322073"/>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4" name="Picture Placeholder 5">
            <a:extLst>
              <a:ext uri="{FF2B5EF4-FFF2-40B4-BE49-F238E27FC236}">
                <a16:creationId xmlns:a16="http://schemas.microsoft.com/office/drawing/2014/main" id="{5249C8A8-CC45-49EF-A7B8-4595218A7A09}"/>
              </a:ext>
            </a:extLst>
          </p:cNvPr>
          <p:cNvSpPr>
            <a:spLocks noGrp="1"/>
          </p:cNvSpPr>
          <p:nvPr>
            <p:ph type="pic" sz="quarter" idx="48" hasCustomPrompt="1"/>
          </p:nvPr>
        </p:nvSpPr>
        <p:spPr>
          <a:xfrm>
            <a:off x="6543375" y="4343400"/>
            <a:ext cx="1064435" cy="1064435"/>
          </a:xfrm>
          <a:prstGeom prst="ellipse">
            <a:avLst/>
          </a:prstGeom>
          <a:ln>
            <a:solidFill>
              <a:schemeClr val="tx2"/>
            </a:solidFill>
          </a:ln>
        </p:spPr>
        <p:style>
          <a:lnRef idx="2">
            <a:schemeClr val="accent4"/>
          </a:lnRef>
          <a:fillRef idx="1">
            <a:schemeClr val="lt1"/>
          </a:fillRef>
          <a:effectRef idx="0">
            <a:schemeClr val="accent4"/>
          </a:effectRef>
          <a:fontRef idx="minor">
            <a:schemeClr val="dk1"/>
          </a:fontRef>
        </p:style>
        <p:txBody>
          <a:bodyPr>
            <a:normAutofit/>
          </a:bodyPr>
          <a:lstStyle>
            <a:lvl1pPr marL="0" indent="0">
              <a:buNone/>
              <a:defRPr sz="1400">
                <a:latin typeface="Gilmer Light" panose="020B0604020202020204" charset="0"/>
              </a:defRPr>
            </a:lvl1pPr>
          </a:lstStyle>
          <a:p>
            <a:r>
              <a:rPr lang="en-US" dirty="0"/>
              <a:t>Click to insert image or icon</a:t>
            </a:r>
          </a:p>
        </p:txBody>
      </p:sp>
      <p:sp>
        <p:nvSpPr>
          <p:cNvPr id="65" name="Text Placeholder 17">
            <a:extLst>
              <a:ext uri="{FF2B5EF4-FFF2-40B4-BE49-F238E27FC236}">
                <a16:creationId xmlns:a16="http://schemas.microsoft.com/office/drawing/2014/main" id="{6D8D8BF6-3CD2-4715-95F1-6E7B8DFA5AB7}"/>
              </a:ext>
            </a:extLst>
          </p:cNvPr>
          <p:cNvSpPr>
            <a:spLocks noGrp="1"/>
          </p:cNvSpPr>
          <p:nvPr>
            <p:ph type="body" sz="quarter" idx="49" hasCustomPrompt="1"/>
          </p:nvPr>
        </p:nvSpPr>
        <p:spPr>
          <a:xfrm>
            <a:off x="6350881" y="2701978"/>
            <a:ext cx="1449422" cy="261869"/>
          </a:xfrm>
        </p:spPr>
        <p:txBody>
          <a:bodyPr anchor="ctr">
            <a:normAutofit/>
          </a:bodyPr>
          <a:lstStyle>
            <a:lvl1pPr marL="0" indent="0" algn="ctr">
              <a:buNone/>
              <a:defRPr sz="1400" b="1" cap="all" baseline="0">
                <a:solidFill>
                  <a:schemeClr val="accent3"/>
                </a:solidFill>
              </a:defRPr>
            </a:lvl1pPr>
          </a:lstStyle>
          <a:p>
            <a:pPr lvl="0"/>
            <a:r>
              <a:rPr lang="en-US" dirty="0"/>
              <a:t>1987</a:t>
            </a:r>
          </a:p>
        </p:txBody>
      </p:sp>
      <p:sp>
        <p:nvSpPr>
          <p:cNvPr id="66" name="Text Placeholder 26">
            <a:extLst>
              <a:ext uri="{FF2B5EF4-FFF2-40B4-BE49-F238E27FC236}">
                <a16:creationId xmlns:a16="http://schemas.microsoft.com/office/drawing/2014/main" id="{0348BD08-4D60-405F-B72A-BEB01416D50E}"/>
              </a:ext>
            </a:extLst>
          </p:cNvPr>
          <p:cNvSpPr>
            <a:spLocks noGrp="1"/>
          </p:cNvSpPr>
          <p:nvPr>
            <p:ph type="body" sz="quarter" idx="50" hasCustomPrompt="1"/>
          </p:nvPr>
        </p:nvSpPr>
        <p:spPr>
          <a:xfrm>
            <a:off x="6350881" y="1209757"/>
            <a:ext cx="1449422" cy="1289416"/>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Use for 4 lines if necessary</a:t>
            </a:r>
          </a:p>
        </p:txBody>
      </p:sp>
      <p:sp>
        <p:nvSpPr>
          <p:cNvPr id="67" name="Picture Placeholder 5">
            <a:extLst>
              <a:ext uri="{FF2B5EF4-FFF2-40B4-BE49-F238E27FC236}">
                <a16:creationId xmlns:a16="http://schemas.microsoft.com/office/drawing/2014/main" id="{E6425B34-50FA-49BB-9B0C-FC56BBD1603E}"/>
              </a:ext>
            </a:extLst>
          </p:cNvPr>
          <p:cNvSpPr>
            <a:spLocks noGrp="1"/>
          </p:cNvSpPr>
          <p:nvPr>
            <p:ph type="pic" sz="quarter" idx="51" hasCustomPrompt="1"/>
          </p:nvPr>
        </p:nvSpPr>
        <p:spPr>
          <a:xfrm>
            <a:off x="10179339" y="4361081"/>
            <a:ext cx="1064435" cy="1064435"/>
          </a:xfrm>
          <a:prstGeom prst="ellipse">
            <a:avLst/>
          </a:prstGeom>
          <a:ln>
            <a:solidFill>
              <a:schemeClr val="tx2"/>
            </a:solidFill>
          </a:ln>
        </p:spPr>
        <p:style>
          <a:lnRef idx="2">
            <a:schemeClr val="accent4"/>
          </a:lnRef>
          <a:fillRef idx="1">
            <a:schemeClr val="lt1"/>
          </a:fillRef>
          <a:effectRef idx="0">
            <a:schemeClr val="accent4"/>
          </a:effectRef>
          <a:fontRef idx="minor">
            <a:schemeClr val="dk1"/>
          </a:fontRef>
        </p:style>
        <p:txBody>
          <a:bodyPr>
            <a:normAutofit/>
          </a:bodyPr>
          <a:lstStyle>
            <a:lvl1pPr marL="0" indent="0">
              <a:buNone/>
              <a:defRPr sz="1400">
                <a:latin typeface="Gilmer Light" panose="020B0604020202020204" charset="0"/>
              </a:defRPr>
            </a:lvl1pPr>
          </a:lstStyle>
          <a:p>
            <a:r>
              <a:rPr lang="en-US" dirty="0"/>
              <a:t>Click to insert image or icon</a:t>
            </a:r>
          </a:p>
        </p:txBody>
      </p:sp>
      <p:sp>
        <p:nvSpPr>
          <p:cNvPr id="68" name="Text Placeholder 17">
            <a:extLst>
              <a:ext uri="{FF2B5EF4-FFF2-40B4-BE49-F238E27FC236}">
                <a16:creationId xmlns:a16="http://schemas.microsoft.com/office/drawing/2014/main" id="{F14E1E19-9E8B-42E4-BF7E-B5098BBED044}"/>
              </a:ext>
            </a:extLst>
          </p:cNvPr>
          <p:cNvSpPr>
            <a:spLocks noGrp="1"/>
          </p:cNvSpPr>
          <p:nvPr>
            <p:ph type="body" sz="quarter" idx="52" hasCustomPrompt="1"/>
          </p:nvPr>
        </p:nvSpPr>
        <p:spPr>
          <a:xfrm>
            <a:off x="9986845" y="2719659"/>
            <a:ext cx="1449422" cy="261869"/>
          </a:xfrm>
        </p:spPr>
        <p:txBody>
          <a:bodyPr anchor="ctr">
            <a:normAutofit/>
          </a:bodyPr>
          <a:lstStyle>
            <a:lvl1pPr marL="0" indent="0" algn="ctr">
              <a:buNone/>
              <a:defRPr sz="1400" b="1" cap="all" baseline="0">
                <a:solidFill>
                  <a:schemeClr val="accent3"/>
                </a:solidFill>
              </a:defRPr>
            </a:lvl1pPr>
          </a:lstStyle>
          <a:p>
            <a:pPr lvl="0"/>
            <a:r>
              <a:rPr lang="en-US" dirty="0"/>
              <a:t>1987</a:t>
            </a:r>
          </a:p>
        </p:txBody>
      </p:sp>
      <p:sp>
        <p:nvSpPr>
          <p:cNvPr id="69" name="Text Placeholder 26">
            <a:extLst>
              <a:ext uri="{FF2B5EF4-FFF2-40B4-BE49-F238E27FC236}">
                <a16:creationId xmlns:a16="http://schemas.microsoft.com/office/drawing/2014/main" id="{65488DDD-DE3A-41DE-BD57-C78A5BC55F96}"/>
              </a:ext>
            </a:extLst>
          </p:cNvPr>
          <p:cNvSpPr>
            <a:spLocks noGrp="1"/>
          </p:cNvSpPr>
          <p:nvPr>
            <p:ph type="body" sz="quarter" idx="53" hasCustomPrompt="1"/>
          </p:nvPr>
        </p:nvSpPr>
        <p:spPr>
          <a:xfrm>
            <a:off x="9986845" y="1227438"/>
            <a:ext cx="1449422" cy="1289416"/>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Use for 4 lines if necessary</a:t>
            </a:r>
          </a:p>
        </p:txBody>
      </p:sp>
      <p:cxnSp>
        <p:nvCxnSpPr>
          <p:cNvPr id="35" name="Straight Connector 34">
            <a:extLst>
              <a:ext uri="{FF2B5EF4-FFF2-40B4-BE49-F238E27FC236}">
                <a16:creationId xmlns:a16="http://schemas.microsoft.com/office/drawing/2014/main" id="{47D711A3-8C83-4A89-82D1-4E5738938938}"/>
              </a:ext>
            </a:extLst>
          </p:cNvPr>
          <p:cNvCxnSpPr>
            <a:cxnSpLocks/>
          </p:cNvCxnSpPr>
          <p:nvPr userDrawn="1"/>
        </p:nvCxnSpPr>
        <p:spPr>
          <a:xfrm flipH="1">
            <a:off x="228600" y="613791"/>
            <a:ext cx="10726272" cy="0"/>
          </a:xfrm>
          <a:prstGeom prst="line">
            <a:avLst/>
          </a:prstGeom>
          <a:ln>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36" name="Rectangle 35">
            <a:extLst>
              <a:ext uri="{FF2B5EF4-FFF2-40B4-BE49-F238E27FC236}">
                <a16:creationId xmlns:a16="http://schemas.microsoft.com/office/drawing/2014/main" id="{7A082ADD-84F3-4AAD-9977-72A071D35BD1}"/>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37" name="Date Placeholder 3">
            <a:extLst>
              <a:ext uri="{FF2B5EF4-FFF2-40B4-BE49-F238E27FC236}">
                <a16:creationId xmlns:a16="http://schemas.microsoft.com/office/drawing/2014/main" id="{C0B89C58-485F-452C-BBBE-D01A7F631158}"/>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27259381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meline Icons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7158-FCDF-4FDC-8481-4870325F0C5E}"/>
              </a:ext>
            </a:extLst>
          </p:cNvPr>
          <p:cNvSpPr>
            <a:spLocks noGrp="1"/>
          </p:cNvSpPr>
          <p:nvPr>
            <p:ph type="title" hasCustomPrompt="1"/>
          </p:nvPr>
        </p:nvSpPr>
        <p:spPr/>
        <p:txBody>
          <a:bodyPr/>
          <a:lstStyle>
            <a:lvl1pPr>
              <a:defRPr/>
            </a:lvl1pPr>
          </a:lstStyle>
          <a:p>
            <a:r>
              <a:rPr lang="en-US" dirty="0"/>
              <a:t>Timeline icons horizontal – one line</a:t>
            </a:r>
          </a:p>
        </p:txBody>
      </p:sp>
      <p:sp>
        <p:nvSpPr>
          <p:cNvPr id="6" name="Picture Placeholder 5">
            <a:extLst>
              <a:ext uri="{FF2B5EF4-FFF2-40B4-BE49-F238E27FC236}">
                <a16:creationId xmlns:a16="http://schemas.microsoft.com/office/drawing/2014/main" id="{5CBFB502-51C0-45C2-86F5-9213A4FD264D}"/>
              </a:ext>
            </a:extLst>
          </p:cNvPr>
          <p:cNvSpPr>
            <a:spLocks noGrp="1"/>
          </p:cNvSpPr>
          <p:nvPr>
            <p:ph type="pic" sz="quarter" idx="26" hasCustomPrompt="1"/>
          </p:nvPr>
        </p:nvSpPr>
        <p:spPr>
          <a:xfrm>
            <a:off x="1004752" y="1451182"/>
            <a:ext cx="1064435" cy="106443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400">
                <a:latin typeface="Gilmer Light" panose="020B0604020202020204" charset="0"/>
              </a:defRPr>
            </a:lvl1pPr>
          </a:lstStyle>
          <a:p>
            <a:r>
              <a:rPr lang="en-US" dirty="0"/>
              <a:t>Click to insert image or icon</a:t>
            </a:r>
          </a:p>
        </p:txBody>
      </p:sp>
      <p:cxnSp>
        <p:nvCxnSpPr>
          <p:cNvPr id="43" name="Straight Connector 42">
            <a:extLst>
              <a:ext uri="{FF2B5EF4-FFF2-40B4-BE49-F238E27FC236}">
                <a16:creationId xmlns:a16="http://schemas.microsoft.com/office/drawing/2014/main" id="{F2DDD87F-8B6E-487A-9C69-320C17E4B8B8}"/>
              </a:ext>
            </a:extLst>
          </p:cNvPr>
          <p:cNvCxnSpPr/>
          <p:nvPr userDrawn="1"/>
        </p:nvCxnSpPr>
        <p:spPr>
          <a:xfrm flipV="1">
            <a:off x="1530074" y="2810762"/>
            <a:ext cx="0" cy="322073"/>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6D74847C-6E0A-4C02-9328-EA1B6898AA8C}"/>
              </a:ext>
            </a:extLst>
          </p:cNvPr>
          <p:cNvCxnSpPr/>
          <p:nvPr userDrawn="1"/>
        </p:nvCxnSpPr>
        <p:spPr>
          <a:xfrm flipV="1">
            <a:off x="6085719" y="2810762"/>
            <a:ext cx="0" cy="322073"/>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A900FEB-2E27-42CC-9803-73B104BFCE75}"/>
              </a:ext>
            </a:extLst>
          </p:cNvPr>
          <p:cNvCxnSpPr/>
          <p:nvPr userDrawn="1"/>
        </p:nvCxnSpPr>
        <p:spPr>
          <a:xfrm flipV="1">
            <a:off x="10668000" y="2810762"/>
            <a:ext cx="0" cy="322073"/>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7" name="Picture Placeholder 5">
            <a:extLst>
              <a:ext uri="{FF2B5EF4-FFF2-40B4-BE49-F238E27FC236}">
                <a16:creationId xmlns:a16="http://schemas.microsoft.com/office/drawing/2014/main" id="{15E102BE-CD43-4E16-94E8-7536EDAD4683}"/>
              </a:ext>
            </a:extLst>
          </p:cNvPr>
          <p:cNvSpPr>
            <a:spLocks noGrp="1"/>
          </p:cNvSpPr>
          <p:nvPr>
            <p:ph type="pic" sz="quarter" idx="43" hasCustomPrompt="1"/>
          </p:nvPr>
        </p:nvSpPr>
        <p:spPr>
          <a:xfrm>
            <a:off x="5563782" y="1451182"/>
            <a:ext cx="1064435" cy="106443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400">
                <a:latin typeface="Gilmer Light" panose="020B0604020202020204" charset="0"/>
              </a:defRPr>
            </a:lvl1pPr>
          </a:lstStyle>
          <a:p>
            <a:r>
              <a:rPr lang="en-US" dirty="0"/>
              <a:t>Click to insert image or icon</a:t>
            </a:r>
          </a:p>
        </p:txBody>
      </p:sp>
      <p:sp>
        <p:nvSpPr>
          <p:cNvPr id="61" name="Picture Placeholder 5">
            <a:extLst>
              <a:ext uri="{FF2B5EF4-FFF2-40B4-BE49-F238E27FC236}">
                <a16:creationId xmlns:a16="http://schemas.microsoft.com/office/drawing/2014/main" id="{5BA07388-2622-4464-BF60-F13DDF4D4ADC}"/>
              </a:ext>
            </a:extLst>
          </p:cNvPr>
          <p:cNvSpPr>
            <a:spLocks noGrp="1"/>
          </p:cNvSpPr>
          <p:nvPr>
            <p:ph type="pic" sz="quarter" idx="46" hasCustomPrompt="1"/>
          </p:nvPr>
        </p:nvSpPr>
        <p:spPr>
          <a:xfrm>
            <a:off x="10135782" y="1451182"/>
            <a:ext cx="1064435" cy="106443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400">
                <a:latin typeface="Gilmer Light" panose="020B0604020202020204" charset="0"/>
              </a:defRPr>
            </a:lvl1pPr>
          </a:lstStyle>
          <a:p>
            <a:r>
              <a:rPr lang="en-US" dirty="0"/>
              <a:t>Click to insert image or icon</a:t>
            </a:r>
          </a:p>
        </p:txBody>
      </p:sp>
      <p:cxnSp>
        <p:nvCxnSpPr>
          <p:cNvPr id="44" name="Straight Connector 43">
            <a:extLst>
              <a:ext uri="{FF2B5EF4-FFF2-40B4-BE49-F238E27FC236}">
                <a16:creationId xmlns:a16="http://schemas.microsoft.com/office/drawing/2014/main" id="{0F07065C-70CF-49CE-81D3-B1C241BF4890}"/>
              </a:ext>
            </a:extLst>
          </p:cNvPr>
          <p:cNvCxnSpPr>
            <a:cxnSpLocks/>
          </p:cNvCxnSpPr>
          <p:nvPr userDrawn="1"/>
        </p:nvCxnSpPr>
        <p:spPr>
          <a:xfrm flipH="1">
            <a:off x="597036" y="3429000"/>
            <a:ext cx="10997930" cy="0"/>
          </a:xfrm>
          <a:prstGeom prst="line">
            <a:avLst/>
          </a:prstGeom>
          <a:ln/>
        </p:spPr>
        <p:style>
          <a:lnRef idx="2">
            <a:schemeClr val="accent2"/>
          </a:lnRef>
          <a:fillRef idx="1">
            <a:schemeClr val="lt1"/>
          </a:fillRef>
          <a:effectRef idx="0">
            <a:schemeClr val="accent2"/>
          </a:effectRef>
          <a:fontRef idx="minor">
            <a:schemeClr val="dk1"/>
          </a:fontRef>
        </p:style>
      </p:cxnSp>
      <p:sp>
        <p:nvSpPr>
          <p:cNvPr id="45" name="Oval 44">
            <a:extLst>
              <a:ext uri="{FF2B5EF4-FFF2-40B4-BE49-F238E27FC236}">
                <a16:creationId xmlns:a16="http://schemas.microsoft.com/office/drawing/2014/main" id="{4C79C6B8-1821-43EE-B7C9-74FE691319AE}"/>
              </a:ext>
            </a:extLst>
          </p:cNvPr>
          <p:cNvSpPr>
            <a:spLocks noChangeAspect="1"/>
          </p:cNvSpPr>
          <p:nvPr userDrawn="1"/>
        </p:nvSpPr>
        <p:spPr>
          <a:xfrm rot="5400000">
            <a:off x="1393523" y="3324059"/>
            <a:ext cx="209884" cy="209884"/>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DE3518"/>
              </a:solidFill>
              <a:latin typeface="Gilmer Light" panose="020B0604020202020204" charset="0"/>
            </a:endParaRPr>
          </a:p>
        </p:txBody>
      </p:sp>
      <p:sp>
        <p:nvSpPr>
          <p:cNvPr id="48" name="Oval 47">
            <a:extLst>
              <a:ext uri="{FF2B5EF4-FFF2-40B4-BE49-F238E27FC236}">
                <a16:creationId xmlns:a16="http://schemas.microsoft.com/office/drawing/2014/main" id="{89B27F8C-CFA4-44CB-AAA0-8FC234B7B3A3}"/>
              </a:ext>
            </a:extLst>
          </p:cNvPr>
          <p:cNvSpPr>
            <a:spLocks noChangeAspect="1"/>
          </p:cNvSpPr>
          <p:nvPr userDrawn="1"/>
        </p:nvSpPr>
        <p:spPr>
          <a:xfrm rot="5400000">
            <a:off x="5991058" y="3324058"/>
            <a:ext cx="209884" cy="209884"/>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DE3518"/>
              </a:solidFill>
              <a:latin typeface="Gilmer Light" panose="020B0604020202020204" charset="0"/>
            </a:endParaRPr>
          </a:p>
        </p:txBody>
      </p:sp>
      <p:sp>
        <p:nvSpPr>
          <p:cNvPr id="49" name="Oval 48">
            <a:extLst>
              <a:ext uri="{FF2B5EF4-FFF2-40B4-BE49-F238E27FC236}">
                <a16:creationId xmlns:a16="http://schemas.microsoft.com/office/drawing/2014/main" id="{2A1085AF-1AA1-4359-B163-FBB978462B2F}"/>
              </a:ext>
            </a:extLst>
          </p:cNvPr>
          <p:cNvSpPr>
            <a:spLocks noChangeAspect="1"/>
          </p:cNvSpPr>
          <p:nvPr userDrawn="1"/>
        </p:nvSpPr>
        <p:spPr>
          <a:xfrm rot="5400000">
            <a:off x="3736150" y="3337536"/>
            <a:ext cx="209884" cy="209884"/>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DE3518"/>
              </a:solidFill>
              <a:latin typeface="Gilmer Light" panose="020B0604020202020204" charset="0"/>
            </a:endParaRPr>
          </a:p>
        </p:txBody>
      </p:sp>
      <p:sp>
        <p:nvSpPr>
          <p:cNvPr id="50" name="Oval 49">
            <a:extLst>
              <a:ext uri="{FF2B5EF4-FFF2-40B4-BE49-F238E27FC236}">
                <a16:creationId xmlns:a16="http://schemas.microsoft.com/office/drawing/2014/main" id="{733E49BD-B153-4985-959D-B89D3D63A62A}"/>
              </a:ext>
            </a:extLst>
          </p:cNvPr>
          <p:cNvSpPr>
            <a:spLocks noChangeAspect="1"/>
          </p:cNvSpPr>
          <p:nvPr userDrawn="1"/>
        </p:nvSpPr>
        <p:spPr>
          <a:xfrm rot="5400000">
            <a:off x="8289861" y="3337536"/>
            <a:ext cx="209884" cy="209884"/>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DE3518"/>
              </a:solidFill>
              <a:latin typeface="Gilmer Light" panose="020B0604020202020204" charset="0"/>
            </a:endParaRPr>
          </a:p>
        </p:txBody>
      </p:sp>
      <p:sp>
        <p:nvSpPr>
          <p:cNvPr id="58" name="Oval 57">
            <a:extLst>
              <a:ext uri="{FF2B5EF4-FFF2-40B4-BE49-F238E27FC236}">
                <a16:creationId xmlns:a16="http://schemas.microsoft.com/office/drawing/2014/main" id="{3D096C56-E278-4BCB-B756-60CC1922CFD4}"/>
              </a:ext>
            </a:extLst>
          </p:cNvPr>
          <p:cNvSpPr>
            <a:spLocks noChangeAspect="1"/>
          </p:cNvSpPr>
          <p:nvPr userDrawn="1"/>
        </p:nvSpPr>
        <p:spPr>
          <a:xfrm rot="5400000">
            <a:off x="10588664" y="3337536"/>
            <a:ext cx="209884" cy="209884"/>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rgbClr val="DE3518"/>
              </a:solidFill>
              <a:latin typeface="Gilmer Light" panose="020B0604020202020204" charset="0"/>
            </a:endParaRPr>
          </a:p>
        </p:txBody>
      </p:sp>
      <p:cxnSp>
        <p:nvCxnSpPr>
          <p:cNvPr id="62" name="Straight Connector 61">
            <a:extLst>
              <a:ext uri="{FF2B5EF4-FFF2-40B4-BE49-F238E27FC236}">
                <a16:creationId xmlns:a16="http://schemas.microsoft.com/office/drawing/2014/main" id="{D543A7F9-8F3E-4516-93C7-AB705C85F337}"/>
              </a:ext>
            </a:extLst>
          </p:cNvPr>
          <p:cNvCxnSpPr/>
          <p:nvPr userDrawn="1"/>
        </p:nvCxnSpPr>
        <p:spPr>
          <a:xfrm flipV="1">
            <a:off x="3841092" y="2810762"/>
            <a:ext cx="0" cy="322073"/>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DF7B3DD-11C1-4B7D-81BB-00FB71BD80A5}"/>
              </a:ext>
            </a:extLst>
          </p:cNvPr>
          <p:cNvCxnSpPr/>
          <p:nvPr userDrawn="1"/>
        </p:nvCxnSpPr>
        <p:spPr>
          <a:xfrm flipV="1">
            <a:off x="8394803" y="2810762"/>
            <a:ext cx="0" cy="322073"/>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1" name="Picture Placeholder 5">
            <a:extLst>
              <a:ext uri="{FF2B5EF4-FFF2-40B4-BE49-F238E27FC236}">
                <a16:creationId xmlns:a16="http://schemas.microsoft.com/office/drawing/2014/main" id="{E45364CE-E223-4510-AAA5-1AF4166114D2}"/>
              </a:ext>
            </a:extLst>
          </p:cNvPr>
          <p:cNvSpPr>
            <a:spLocks noGrp="1"/>
          </p:cNvSpPr>
          <p:nvPr userDrawn="1">
            <p:ph type="pic" sz="quarter" idx="47" hasCustomPrompt="1"/>
          </p:nvPr>
        </p:nvSpPr>
        <p:spPr>
          <a:xfrm>
            <a:off x="3343099" y="1451182"/>
            <a:ext cx="1064435" cy="106443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400">
                <a:latin typeface="Gilmer Light" panose="020B0604020202020204" charset="0"/>
              </a:defRPr>
            </a:lvl1pPr>
          </a:lstStyle>
          <a:p>
            <a:r>
              <a:rPr lang="en-US" dirty="0"/>
              <a:t>Click to insert image or icon</a:t>
            </a:r>
          </a:p>
        </p:txBody>
      </p:sp>
      <p:sp>
        <p:nvSpPr>
          <p:cNvPr id="72" name="Picture Placeholder 5">
            <a:extLst>
              <a:ext uri="{FF2B5EF4-FFF2-40B4-BE49-F238E27FC236}">
                <a16:creationId xmlns:a16="http://schemas.microsoft.com/office/drawing/2014/main" id="{558142E0-F62D-45AE-864F-6A8673598D07}"/>
              </a:ext>
            </a:extLst>
          </p:cNvPr>
          <p:cNvSpPr>
            <a:spLocks noGrp="1"/>
          </p:cNvSpPr>
          <p:nvPr userDrawn="1">
            <p:ph type="pic" sz="quarter" idx="48" hasCustomPrompt="1"/>
          </p:nvPr>
        </p:nvSpPr>
        <p:spPr>
          <a:xfrm>
            <a:off x="7862585" y="1451182"/>
            <a:ext cx="1064435" cy="106443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400">
                <a:latin typeface="Gilmer Light" panose="020B0604020202020204" charset="0"/>
              </a:defRPr>
            </a:lvl1pPr>
          </a:lstStyle>
          <a:p>
            <a:r>
              <a:rPr lang="en-US" dirty="0"/>
              <a:t>Click to insert image or icon</a:t>
            </a:r>
          </a:p>
        </p:txBody>
      </p:sp>
      <p:sp>
        <p:nvSpPr>
          <p:cNvPr id="73" name="Text Placeholder 17">
            <a:extLst>
              <a:ext uri="{FF2B5EF4-FFF2-40B4-BE49-F238E27FC236}">
                <a16:creationId xmlns:a16="http://schemas.microsoft.com/office/drawing/2014/main" id="{1AF3E596-2A56-4B1F-AF6C-8B2DD039E58C}"/>
              </a:ext>
            </a:extLst>
          </p:cNvPr>
          <p:cNvSpPr>
            <a:spLocks noGrp="1"/>
          </p:cNvSpPr>
          <p:nvPr userDrawn="1">
            <p:ph type="body" sz="quarter" idx="17" hasCustomPrompt="1"/>
          </p:nvPr>
        </p:nvSpPr>
        <p:spPr>
          <a:xfrm>
            <a:off x="846305" y="3895928"/>
            <a:ext cx="1381329" cy="261869"/>
          </a:xfrm>
        </p:spPr>
        <p:txBody>
          <a:bodyPr>
            <a:normAutofit/>
          </a:bodyPr>
          <a:lstStyle>
            <a:lvl1pPr marL="0" indent="0" algn="ctr">
              <a:buNone/>
              <a:defRPr sz="1400" cap="all" baseline="0">
                <a:solidFill>
                  <a:schemeClr val="accent5"/>
                </a:solidFill>
              </a:defRPr>
            </a:lvl1pPr>
          </a:lstStyle>
          <a:p>
            <a:pPr lvl="0"/>
            <a:r>
              <a:rPr lang="en-US" dirty="0"/>
              <a:t>01.01.2020</a:t>
            </a:r>
          </a:p>
        </p:txBody>
      </p:sp>
      <p:sp>
        <p:nvSpPr>
          <p:cNvPr id="74" name="Text Placeholder 19">
            <a:extLst>
              <a:ext uri="{FF2B5EF4-FFF2-40B4-BE49-F238E27FC236}">
                <a16:creationId xmlns:a16="http://schemas.microsoft.com/office/drawing/2014/main" id="{A5221A4A-0B6B-4915-AC47-7F5BA1E22050}"/>
              </a:ext>
            </a:extLst>
          </p:cNvPr>
          <p:cNvSpPr>
            <a:spLocks noGrp="1"/>
          </p:cNvSpPr>
          <p:nvPr userDrawn="1">
            <p:ph type="body" sz="quarter" idx="18" hasCustomPrompt="1"/>
          </p:nvPr>
        </p:nvSpPr>
        <p:spPr>
          <a:xfrm>
            <a:off x="597036" y="4177321"/>
            <a:ext cx="1844607" cy="392113"/>
          </a:xfrm>
        </p:spPr>
        <p:txBody>
          <a:bodyPr>
            <a:normAutofit/>
          </a:bodyPr>
          <a:lstStyle>
            <a:lvl1pPr marL="0" indent="0" algn="ctr">
              <a:buNone/>
              <a:defRPr sz="1400" b="1" i="0" cap="all" baseline="0">
                <a:solidFill>
                  <a:schemeClr val="accent3"/>
                </a:solidFill>
                <a:latin typeface="Gilmer Light" panose="020B0604020202020204" charset="0"/>
              </a:defRPr>
            </a:lvl1pPr>
          </a:lstStyle>
          <a:p>
            <a:pPr lvl="0"/>
            <a:r>
              <a:rPr lang="en-US" dirty="0"/>
              <a:t>New Event Name</a:t>
            </a:r>
          </a:p>
        </p:txBody>
      </p:sp>
      <p:sp>
        <p:nvSpPr>
          <p:cNvPr id="75" name="Text Placeholder 21">
            <a:extLst>
              <a:ext uri="{FF2B5EF4-FFF2-40B4-BE49-F238E27FC236}">
                <a16:creationId xmlns:a16="http://schemas.microsoft.com/office/drawing/2014/main" id="{23CB17D2-B31C-4D2B-9D78-55A5A9A3E7F9}"/>
              </a:ext>
            </a:extLst>
          </p:cNvPr>
          <p:cNvSpPr>
            <a:spLocks noGrp="1"/>
          </p:cNvSpPr>
          <p:nvPr userDrawn="1">
            <p:ph type="body" sz="quarter" idx="19" hasCustomPrompt="1"/>
          </p:nvPr>
        </p:nvSpPr>
        <p:spPr>
          <a:xfrm>
            <a:off x="597036" y="4588890"/>
            <a:ext cx="1844607" cy="547316"/>
          </a:xfrm>
        </p:spPr>
        <p:txBody>
          <a:bodyPr anchor="b">
            <a:normAutofit/>
          </a:bodyPr>
          <a:lstStyle>
            <a:lvl1pPr marL="0" indent="0" algn="ctr">
              <a:buNone/>
              <a:defRPr sz="1600" b="0" cap="none" baseline="0">
                <a:solidFill>
                  <a:schemeClr val="accent1"/>
                </a:solidFill>
                <a:latin typeface="Gilmer Light" panose="020B0604020202020204" charset="0"/>
              </a:defRPr>
            </a:lvl1pPr>
          </a:lstStyle>
          <a:p>
            <a:pPr lvl="0"/>
            <a:r>
              <a:rPr lang="en-US" dirty="0"/>
              <a:t>Click to insert major</a:t>
            </a:r>
          </a:p>
        </p:txBody>
      </p:sp>
      <p:sp>
        <p:nvSpPr>
          <p:cNvPr id="76" name="Text Placeholder 26">
            <a:extLst>
              <a:ext uri="{FF2B5EF4-FFF2-40B4-BE49-F238E27FC236}">
                <a16:creationId xmlns:a16="http://schemas.microsoft.com/office/drawing/2014/main" id="{CF92E454-220C-44A5-90F9-B6D06314ECE6}"/>
              </a:ext>
            </a:extLst>
          </p:cNvPr>
          <p:cNvSpPr>
            <a:spLocks noGrp="1"/>
          </p:cNvSpPr>
          <p:nvPr userDrawn="1">
            <p:ph type="body" sz="quarter" idx="41" hasCustomPrompt="1"/>
          </p:nvPr>
        </p:nvSpPr>
        <p:spPr>
          <a:xfrm>
            <a:off x="597036" y="5165389"/>
            <a:ext cx="1844608" cy="1065178"/>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85" name="Text Placeholder 17">
            <a:extLst>
              <a:ext uri="{FF2B5EF4-FFF2-40B4-BE49-F238E27FC236}">
                <a16:creationId xmlns:a16="http://schemas.microsoft.com/office/drawing/2014/main" id="{32F8960A-CE33-4913-B7AE-66F0564F0462}"/>
              </a:ext>
            </a:extLst>
          </p:cNvPr>
          <p:cNvSpPr>
            <a:spLocks noGrp="1"/>
          </p:cNvSpPr>
          <p:nvPr userDrawn="1">
            <p:ph type="body" sz="quarter" idx="49" hasCustomPrompt="1"/>
          </p:nvPr>
        </p:nvSpPr>
        <p:spPr>
          <a:xfrm>
            <a:off x="3138586" y="3906998"/>
            <a:ext cx="1381329" cy="261869"/>
          </a:xfrm>
        </p:spPr>
        <p:txBody>
          <a:bodyPr>
            <a:normAutofit/>
          </a:bodyPr>
          <a:lstStyle>
            <a:lvl1pPr marL="0" indent="0" algn="ctr">
              <a:buNone/>
              <a:defRPr sz="1400" cap="all" baseline="0">
                <a:solidFill>
                  <a:schemeClr val="accent5"/>
                </a:solidFill>
              </a:defRPr>
            </a:lvl1pPr>
          </a:lstStyle>
          <a:p>
            <a:pPr lvl="0"/>
            <a:r>
              <a:rPr lang="en-US" dirty="0"/>
              <a:t>01.01.2020</a:t>
            </a:r>
          </a:p>
        </p:txBody>
      </p:sp>
      <p:sp>
        <p:nvSpPr>
          <p:cNvPr id="86" name="Text Placeholder 19">
            <a:extLst>
              <a:ext uri="{FF2B5EF4-FFF2-40B4-BE49-F238E27FC236}">
                <a16:creationId xmlns:a16="http://schemas.microsoft.com/office/drawing/2014/main" id="{33EB07F5-E392-434F-AFBC-48A816E78AAE}"/>
              </a:ext>
            </a:extLst>
          </p:cNvPr>
          <p:cNvSpPr>
            <a:spLocks noGrp="1"/>
          </p:cNvSpPr>
          <p:nvPr userDrawn="1">
            <p:ph type="body" sz="quarter" idx="50" hasCustomPrompt="1"/>
          </p:nvPr>
        </p:nvSpPr>
        <p:spPr>
          <a:xfrm>
            <a:off x="2889317" y="4188391"/>
            <a:ext cx="1844607" cy="392113"/>
          </a:xfrm>
        </p:spPr>
        <p:txBody>
          <a:bodyPr>
            <a:normAutofit/>
          </a:bodyPr>
          <a:lstStyle>
            <a:lvl1pPr marL="0" indent="0" algn="ctr">
              <a:buNone/>
              <a:defRPr sz="1400" b="1" i="0" cap="all" baseline="0">
                <a:solidFill>
                  <a:schemeClr val="accent3"/>
                </a:solidFill>
                <a:latin typeface="Gilmer Light" panose="020B0604020202020204" charset="0"/>
              </a:defRPr>
            </a:lvl1pPr>
          </a:lstStyle>
          <a:p>
            <a:pPr lvl="0"/>
            <a:r>
              <a:rPr lang="en-US" dirty="0"/>
              <a:t>New Event Name</a:t>
            </a:r>
          </a:p>
        </p:txBody>
      </p:sp>
      <p:sp>
        <p:nvSpPr>
          <p:cNvPr id="87" name="Text Placeholder 21">
            <a:extLst>
              <a:ext uri="{FF2B5EF4-FFF2-40B4-BE49-F238E27FC236}">
                <a16:creationId xmlns:a16="http://schemas.microsoft.com/office/drawing/2014/main" id="{D9F81A6C-77AB-4268-94D5-7FD6161ED2DE}"/>
              </a:ext>
            </a:extLst>
          </p:cNvPr>
          <p:cNvSpPr>
            <a:spLocks noGrp="1"/>
          </p:cNvSpPr>
          <p:nvPr userDrawn="1">
            <p:ph type="body" sz="quarter" idx="51" hasCustomPrompt="1"/>
          </p:nvPr>
        </p:nvSpPr>
        <p:spPr>
          <a:xfrm>
            <a:off x="2889317" y="4599960"/>
            <a:ext cx="1844607" cy="547316"/>
          </a:xfrm>
        </p:spPr>
        <p:txBody>
          <a:bodyPr anchor="b">
            <a:normAutofit/>
          </a:bodyPr>
          <a:lstStyle>
            <a:lvl1pPr marL="0" indent="0" algn="ctr">
              <a:buNone/>
              <a:defRPr sz="1600" b="0" cap="none" baseline="0">
                <a:solidFill>
                  <a:schemeClr val="accent1"/>
                </a:solidFill>
                <a:latin typeface="Gilmer Light" panose="020B0604020202020204" charset="0"/>
              </a:defRPr>
            </a:lvl1pPr>
          </a:lstStyle>
          <a:p>
            <a:pPr lvl="0"/>
            <a:r>
              <a:rPr lang="en-US" dirty="0"/>
              <a:t>Click to insert major</a:t>
            </a:r>
          </a:p>
        </p:txBody>
      </p:sp>
      <p:sp>
        <p:nvSpPr>
          <p:cNvPr id="88" name="Text Placeholder 26">
            <a:extLst>
              <a:ext uri="{FF2B5EF4-FFF2-40B4-BE49-F238E27FC236}">
                <a16:creationId xmlns:a16="http://schemas.microsoft.com/office/drawing/2014/main" id="{B0E2A045-60FD-4D89-BF50-BCF3B9EAE43E}"/>
              </a:ext>
            </a:extLst>
          </p:cNvPr>
          <p:cNvSpPr>
            <a:spLocks noGrp="1"/>
          </p:cNvSpPr>
          <p:nvPr userDrawn="1">
            <p:ph type="body" sz="quarter" idx="52" hasCustomPrompt="1"/>
          </p:nvPr>
        </p:nvSpPr>
        <p:spPr>
          <a:xfrm>
            <a:off x="2889317" y="5176459"/>
            <a:ext cx="1844608" cy="1065178"/>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89" name="Text Placeholder 17">
            <a:extLst>
              <a:ext uri="{FF2B5EF4-FFF2-40B4-BE49-F238E27FC236}">
                <a16:creationId xmlns:a16="http://schemas.microsoft.com/office/drawing/2014/main" id="{41C1A94A-EBD2-48FD-AE05-4FD4B2C0EB66}"/>
              </a:ext>
            </a:extLst>
          </p:cNvPr>
          <p:cNvSpPr>
            <a:spLocks noGrp="1"/>
          </p:cNvSpPr>
          <p:nvPr userDrawn="1">
            <p:ph type="body" sz="quarter" idx="53" hasCustomPrompt="1"/>
          </p:nvPr>
        </p:nvSpPr>
        <p:spPr>
          <a:xfrm>
            <a:off x="5430869" y="3895928"/>
            <a:ext cx="1381329" cy="261869"/>
          </a:xfrm>
        </p:spPr>
        <p:txBody>
          <a:bodyPr>
            <a:normAutofit/>
          </a:bodyPr>
          <a:lstStyle>
            <a:lvl1pPr marL="0" indent="0" algn="ctr">
              <a:buNone/>
              <a:defRPr sz="1400" cap="all" baseline="0">
                <a:solidFill>
                  <a:schemeClr val="accent5"/>
                </a:solidFill>
              </a:defRPr>
            </a:lvl1pPr>
          </a:lstStyle>
          <a:p>
            <a:pPr lvl="0"/>
            <a:r>
              <a:rPr lang="en-US" dirty="0"/>
              <a:t>01.01.2020</a:t>
            </a:r>
          </a:p>
        </p:txBody>
      </p:sp>
      <p:sp>
        <p:nvSpPr>
          <p:cNvPr id="90" name="Text Placeholder 19">
            <a:extLst>
              <a:ext uri="{FF2B5EF4-FFF2-40B4-BE49-F238E27FC236}">
                <a16:creationId xmlns:a16="http://schemas.microsoft.com/office/drawing/2014/main" id="{91307AA0-7370-4078-B5A9-57B6A2ED7BF1}"/>
              </a:ext>
            </a:extLst>
          </p:cNvPr>
          <p:cNvSpPr>
            <a:spLocks noGrp="1"/>
          </p:cNvSpPr>
          <p:nvPr userDrawn="1">
            <p:ph type="body" sz="quarter" idx="54" hasCustomPrompt="1"/>
          </p:nvPr>
        </p:nvSpPr>
        <p:spPr>
          <a:xfrm>
            <a:off x="5181600" y="4177321"/>
            <a:ext cx="1844607" cy="392113"/>
          </a:xfrm>
        </p:spPr>
        <p:txBody>
          <a:bodyPr>
            <a:normAutofit/>
          </a:bodyPr>
          <a:lstStyle>
            <a:lvl1pPr marL="0" indent="0" algn="ctr">
              <a:buNone/>
              <a:defRPr sz="1400" b="1" i="0" cap="all" baseline="0">
                <a:solidFill>
                  <a:schemeClr val="accent3"/>
                </a:solidFill>
                <a:latin typeface="Gilmer Light" panose="020B0604020202020204" charset="0"/>
              </a:defRPr>
            </a:lvl1pPr>
          </a:lstStyle>
          <a:p>
            <a:pPr lvl="0"/>
            <a:r>
              <a:rPr lang="en-US" dirty="0"/>
              <a:t>New Event Name</a:t>
            </a:r>
          </a:p>
        </p:txBody>
      </p:sp>
      <p:sp>
        <p:nvSpPr>
          <p:cNvPr id="91" name="Text Placeholder 21">
            <a:extLst>
              <a:ext uri="{FF2B5EF4-FFF2-40B4-BE49-F238E27FC236}">
                <a16:creationId xmlns:a16="http://schemas.microsoft.com/office/drawing/2014/main" id="{D0894B28-7650-420B-A9D7-610AB7422536}"/>
              </a:ext>
            </a:extLst>
          </p:cNvPr>
          <p:cNvSpPr>
            <a:spLocks noGrp="1"/>
          </p:cNvSpPr>
          <p:nvPr userDrawn="1">
            <p:ph type="body" sz="quarter" idx="55" hasCustomPrompt="1"/>
          </p:nvPr>
        </p:nvSpPr>
        <p:spPr>
          <a:xfrm>
            <a:off x="5181600" y="4588890"/>
            <a:ext cx="1844607" cy="547316"/>
          </a:xfrm>
        </p:spPr>
        <p:txBody>
          <a:bodyPr anchor="b">
            <a:normAutofit/>
          </a:bodyPr>
          <a:lstStyle>
            <a:lvl1pPr marL="0" indent="0" algn="ctr">
              <a:buNone/>
              <a:defRPr sz="1600" b="0" cap="none" baseline="0">
                <a:solidFill>
                  <a:schemeClr val="accent1"/>
                </a:solidFill>
                <a:latin typeface="Gilmer Light" panose="020B0604020202020204" charset="0"/>
              </a:defRPr>
            </a:lvl1pPr>
          </a:lstStyle>
          <a:p>
            <a:pPr lvl="0"/>
            <a:r>
              <a:rPr lang="en-US" dirty="0"/>
              <a:t>Click to insert major</a:t>
            </a:r>
          </a:p>
        </p:txBody>
      </p:sp>
      <p:sp>
        <p:nvSpPr>
          <p:cNvPr id="92" name="Text Placeholder 26">
            <a:extLst>
              <a:ext uri="{FF2B5EF4-FFF2-40B4-BE49-F238E27FC236}">
                <a16:creationId xmlns:a16="http://schemas.microsoft.com/office/drawing/2014/main" id="{3C7890E5-F969-444D-8536-E9314C8FF361}"/>
              </a:ext>
            </a:extLst>
          </p:cNvPr>
          <p:cNvSpPr>
            <a:spLocks noGrp="1"/>
          </p:cNvSpPr>
          <p:nvPr userDrawn="1">
            <p:ph type="body" sz="quarter" idx="56" hasCustomPrompt="1"/>
          </p:nvPr>
        </p:nvSpPr>
        <p:spPr>
          <a:xfrm>
            <a:off x="5181600" y="5165389"/>
            <a:ext cx="1844608" cy="1065178"/>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93" name="Text Placeholder 17">
            <a:extLst>
              <a:ext uri="{FF2B5EF4-FFF2-40B4-BE49-F238E27FC236}">
                <a16:creationId xmlns:a16="http://schemas.microsoft.com/office/drawing/2014/main" id="{EA30D3E3-3C49-4997-A135-E1B75B272A76}"/>
              </a:ext>
            </a:extLst>
          </p:cNvPr>
          <p:cNvSpPr>
            <a:spLocks noGrp="1"/>
          </p:cNvSpPr>
          <p:nvPr userDrawn="1">
            <p:ph type="body" sz="quarter" idx="57" hasCustomPrompt="1"/>
          </p:nvPr>
        </p:nvSpPr>
        <p:spPr>
          <a:xfrm>
            <a:off x="10030603" y="3895928"/>
            <a:ext cx="1381329" cy="261869"/>
          </a:xfrm>
        </p:spPr>
        <p:txBody>
          <a:bodyPr>
            <a:normAutofit/>
          </a:bodyPr>
          <a:lstStyle>
            <a:lvl1pPr marL="0" indent="0" algn="ctr">
              <a:buNone/>
              <a:defRPr sz="1400" cap="all" baseline="0">
                <a:solidFill>
                  <a:schemeClr val="accent5"/>
                </a:solidFill>
              </a:defRPr>
            </a:lvl1pPr>
          </a:lstStyle>
          <a:p>
            <a:pPr lvl="0"/>
            <a:r>
              <a:rPr lang="en-US" dirty="0"/>
              <a:t>01.01.2020</a:t>
            </a:r>
          </a:p>
        </p:txBody>
      </p:sp>
      <p:sp>
        <p:nvSpPr>
          <p:cNvPr id="94" name="Text Placeholder 19">
            <a:extLst>
              <a:ext uri="{FF2B5EF4-FFF2-40B4-BE49-F238E27FC236}">
                <a16:creationId xmlns:a16="http://schemas.microsoft.com/office/drawing/2014/main" id="{85E5C61E-0059-4EA6-83D5-3AE3F2312828}"/>
              </a:ext>
            </a:extLst>
          </p:cNvPr>
          <p:cNvSpPr>
            <a:spLocks noGrp="1"/>
          </p:cNvSpPr>
          <p:nvPr userDrawn="1">
            <p:ph type="body" sz="quarter" idx="58" hasCustomPrompt="1"/>
          </p:nvPr>
        </p:nvSpPr>
        <p:spPr>
          <a:xfrm>
            <a:off x="9781334" y="4177321"/>
            <a:ext cx="1844607" cy="392113"/>
          </a:xfrm>
        </p:spPr>
        <p:txBody>
          <a:bodyPr>
            <a:normAutofit/>
          </a:bodyPr>
          <a:lstStyle>
            <a:lvl1pPr marL="0" indent="0" algn="ctr">
              <a:buNone/>
              <a:defRPr sz="1400" b="1" i="0" cap="all" baseline="0">
                <a:solidFill>
                  <a:schemeClr val="accent3"/>
                </a:solidFill>
                <a:latin typeface="Gilmer Light" panose="020B0604020202020204" charset="0"/>
              </a:defRPr>
            </a:lvl1pPr>
          </a:lstStyle>
          <a:p>
            <a:pPr lvl="0"/>
            <a:r>
              <a:rPr lang="en-US" dirty="0"/>
              <a:t>New Event Name</a:t>
            </a:r>
          </a:p>
        </p:txBody>
      </p:sp>
      <p:sp>
        <p:nvSpPr>
          <p:cNvPr id="95" name="Text Placeholder 21">
            <a:extLst>
              <a:ext uri="{FF2B5EF4-FFF2-40B4-BE49-F238E27FC236}">
                <a16:creationId xmlns:a16="http://schemas.microsoft.com/office/drawing/2014/main" id="{89445C90-E99A-4A18-B0B7-23E050C597A8}"/>
              </a:ext>
            </a:extLst>
          </p:cNvPr>
          <p:cNvSpPr>
            <a:spLocks noGrp="1"/>
          </p:cNvSpPr>
          <p:nvPr userDrawn="1">
            <p:ph type="body" sz="quarter" idx="59" hasCustomPrompt="1"/>
          </p:nvPr>
        </p:nvSpPr>
        <p:spPr>
          <a:xfrm>
            <a:off x="9781334" y="4588890"/>
            <a:ext cx="1844607" cy="547316"/>
          </a:xfrm>
        </p:spPr>
        <p:txBody>
          <a:bodyPr anchor="b">
            <a:normAutofit/>
          </a:bodyPr>
          <a:lstStyle>
            <a:lvl1pPr marL="0" indent="0" algn="ctr">
              <a:buNone/>
              <a:defRPr sz="1600" b="0" cap="none" baseline="0">
                <a:solidFill>
                  <a:schemeClr val="accent1"/>
                </a:solidFill>
                <a:latin typeface="Gilmer Light" panose="020B0604020202020204" charset="0"/>
              </a:defRPr>
            </a:lvl1pPr>
          </a:lstStyle>
          <a:p>
            <a:pPr lvl="0"/>
            <a:r>
              <a:rPr lang="en-US" dirty="0"/>
              <a:t>Click to insert major</a:t>
            </a:r>
          </a:p>
        </p:txBody>
      </p:sp>
      <p:sp>
        <p:nvSpPr>
          <p:cNvPr id="96" name="Text Placeholder 26">
            <a:extLst>
              <a:ext uri="{FF2B5EF4-FFF2-40B4-BE49-F238E27FC236}">
                <a16:creationId xmlns:a16="http://schemas.microsoft.com/office/drawing/2014/main" id="{C7E8A6AB-4064-470C-9B5B-3057D5972FE3}"/>
              </a:ext>
            </a:extLst>
          </p:cNvPr>
          <p:cNvSpPr>
            <a:spLocks noGrp="1"/>
          </p:cNvSpPr>
          <p:nvPr userDrawn="1">
            <p:ph type="body" sz="quarter" idx="60" hasCustomPrompt="1"/>
          </p:nvPr>
        </p:nvSpPr>
        <p:spPr>
          <a:xfrm>
            <a:off x="9781334" y="5165389"/>
            <a:ext cx="1844608" cy="1065178"/>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97" name="Text Placeholder 17">
            <a:extLst>
              <a:ext uri="{FF2B5EF4-FFF2-40B4-BE49-F238E27FC236}">
                <a16:creationId xmlns:a16="http://schemas.microsoft.com/office/drawing/2014/main" id="{DECE58BF-8AC2-4506-B4EC-DFFC303EFB87}"/>
              </a:ext>
            </a:extLst>
          </p:cNvPr>
          <p:cNvSpPr>
            <a:spLocks noGrp="1"/>
          </p:cNvSpPr>
          <p:nvPr userDrawn="1">
            <p:ph type="body" sz="quarter" idx="61" hasCustomPrompt="1"/>
          </p:nvPr>
        </p:nvSpPr>
        <p:spPr>
          <a:xfrm>
            <a:off x="7738319" y="3904844"/>
            <a:ext cx="1381329" cy="261869"/>
          </a:xfrm>
        </p:spPr>
        <p:txBody>
          <a:bodyPr>
            <a:normAutofit/>
          </a:bodyPr>
          <a:lstStyle>
            <a:lvl1pPr marL="0" indent="0" algn="ctr">
              <a:buNone/>
              <a:defRPr sz="1400" cap="all" baseline="0">
                <a:solidFill>
                  <a:schemeClr val="accent5"/>
                </a:solidFill>
              </a:defRPr>
            </a:lvl1pPr>
          </a:lstStyle>
          <a:p>
            <a:pPr lvl="0"/>
            <a:r>
              <a:rPr lang="en-US" dirty="0"/>
              <a:t>01.01.2020</a:t>
            </a:r>
          </a:p>
        </p:txBody>
      </p:sp>
      <p:sp>
        <p:nvSpPr>
          <p:cNvPr id="98" name="Text Placeholder 19">
            <a:extLst>
              <a:ext uri="{FF2B5EF4-FFF2-40B4-BE49-F238E27FC236}">
                <a16:creationId xmlns:a16="http://schemas.microsoft.com/office/drawing/2014/main" id="{314325F5-85E1-4583-9161-F39B09A29EB3}"/>
              </a:ext>
            </a:extLst>
          </p:cNvPr>
          <p:cNvSpPr>
            <a:spLocks noGrp="1"/>
          </p:cNvSpPr>
          <p:nvPr userDrawn="1">
            <p:ph type="body" sz="quarter" idx="62" hasCustomPrompt="1"/>
          </p:nvPr>
        </p:nvSpPr>
        <p:spPr>
          <a:xfrm>
            <a:off x="7489050" y="4186237"/>
            <a:ext cx="1844607" cy="392113"/>
          </a:xfrm>
        </p:spPr>
        <p:txBody>
          <a:bodyPr>
            <a:normAutofit/>
          </a:bodyPr>
          <a:lstStyle>
            <a:lvl1pPr marL="0" indent="0" algn="ctr">
              <a:buNone/>
              <a:defRPr sz="1400" b="1" i="0" cap="all" baseline="0">
                <a:solidFill>
                  <a:schemeClr val="accent3"/>
                </a:solidFill>
                <a:latin typeface="Gilmer Light" panose="020B0604020202020204" charset="0"/>
              </a:defRPr>
            </a:lvl1pPr>
          </a:lstStyle>
          <a:p>
            <a:pPr lvl="0"/>
            <a:r>
              <a:rPr lang="en-US" dirty="0"/>
              <a:t>New Event Name</a:t>
            </a:r>
          </a:p>
        </p:txBody>
      </p:sp>
      <p:sp>
        <p:nvSpPr>
          <p:cNvPr id="99" name="Text Placeholder 21">
            <a:extLst>
              <a:ext uri="{FF2B5EF4-FFF2-40B4-BE49-F238E27FC236}">
                <a16:creationId xmlns:a16="http://schemas.microsoft.com/office/drawing/2014/main" id="{05E478CD-0EF6-48AE-B90D-22BBCA3A1032}"/>
              </a:ext>
            </a:extLst>
          </p:cNvPr>
          <p:cNvSpPr>
            <a:spLocks noGrp="1"/>
          </p:cNvSpPr>
          <p:nvPr userDrawn="1">
            <p:ph type="body" sz="quarter" idx="63" hasCustomPrompt="1"/>
          </p:nvPr>
        </p:nvSpPr>
        <p:spPr>
          <a:xfrm>
            <a:off x="7489050" y="4597806"/>
            <a:ext cx="1844607" cy="547316"/>
          </a:xfrm>
        </p:spPr>
        <p:txBody>
          <a:bodyPr anchor="b">
            <a:normAutofit/>
          </a:bodyPr>
          <a:lstStyle>
            <a:lvl1pPr marL="0" indent="0" algn="ctr">
              <a:buNone/>
              <a:defRPr sz="1600" b="0" cap="none" baseline="0">
                <a:solidFill>
                  <a:schemeClr val="accent1"/>
                </a:solidFill>
                <a:latin typeface="Gilmer Light" panose="020B0604020202020204" charset="0"/>
              </a:defRPr>
            </a:lvl1pPr>
          </a:lstStyle>
          <a:p>
            <a:pPr lvl="0"/>
            <a:r>
              <a:rPr lang="en-US" dirty="0"/>
              <a:t>Click to insert major</a:t>
            </a:r>
          </a:p>
        </p:txBody>
      </p:sp>
      <p:sp>
        <p:nvSpPr>
          <p:cNvPr id="100" name="Text Placeholder 26">
            <a:extLst>
              <a:ext uri="{FF2B5EF4-FFF2-40B4-BE49-F238E27FC236}">
                <a16:creationId xmlns:a16="http://schemas.microsoft.com/office/drawing/2014/main" id="{FA31BB97-6815-475D-A834-2B6881E07FF2}"/>
              </a:ext>
            </a:extLst>
          </p:cNvPr>
          <p:cNvSpPr>
            <a:spLocks noGrp="1"/>
          </p:cNvSpPr>
          <p:nvPr userDrawn="1">
            <p:ph type="body" sz="quarter" idx="64" hasCustomPrompt="1"/>
          </p:nvPr>
        </p:nvSpPr>
        <p:spPr>
          <a:xfrm>
            <a:off x="7489050" y="5174305"/>
            <a:ext cx="1844608" cy="1065178"/>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cxnSp>
        <p:nvCxnSpPr>
          <p:cNvPr id="40" name="Straight Connector 39">
            <a:extLst>
              <a:ext uri="{FF2B5EF4-FFF2-40B4-BE49-F238E27FC236}">
                <a16:creationId xmlns:a16="http://schemas.microsoft.com/office/drawing/2014/main" id="{D389BF3E-3671-4A39-B397-421DFB091C45}"/>
              </a:ext>
            </a:extLst>
          </p:cNvPr>
          <p:cNvCxnSpPr>
            <a:cxnSpLocks/>
          </p:cNvCxnSpPr>
          <p:nvPr userDrawn="1"/>
        </p:nvCxnSpPr>
        <p:spPr>
          <a:xfrm flipH="1">
            <a:off x="228600" y="613791"/>
            <a:ext cx="10726272" cy="0"/>
          </a:xfrm>
          <a:prstGeom prst="line">
            <a:avLst/>
          </a:prstGeom>
          <a:ln>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41" name="Rectangle 40">
            <a:extLst>
              <a:ext uri="{FF2B5EF4-FFF2-40B4-BE49-F238E27FC236}">
                <a16:creationId xmlns:a16="http://schemas.microsoft.com/office/drawing/2014/main" id="{33084860-09EF-4AC1-B2DA-9D6F122E6212}"/>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42" name="Date Placeholder 3">
            <a:extLst>
              <a:ext uri="{FF2B5EF4-FFF2-40B4-BE49-F238E27FC236}">
                <a16:creationId xmlns:a16="http://schemas.microsoft.com/office/drawing/2014/main" id="{CC0056E1-36DE-4425-B710-B2A81593F976}"/>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22336985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meline Stacked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7158-FCDF-4FDC-8481-4870325F0C5E}"/>
              </a:ext>
            </a:extLst>
          </p:cNvPr>
          <p:cNvSpPr>
            <a:spLocks noGrp="1"/>
          </p:cNvSpPr>
          <p:nvPr>
            <p:ph type="title" hasCustomPrompt="1"/>
          </p:nvPr>
        </p:nvSpPr>
        <p:spPr/>
        <p:txBody>
          <a:bodyPr/>
          <a:lstStyle>
            <a:lvl1pPr>
              <a:defRPr/>
            </a:lvl1pPr>
          </a:lstStyle>
          <a:p>
            <a:r>
              <a:rPr lang="en-US" dirty="0"/>
              <a:t>Timeline Stacked horizontal – one line</a:t>
            </a:r>
          </a:p>
        </p:txBody>
      </p:sp>
      <p:sp>
        <p:nvSpPr>
          <p:cNvPr id="73" name="Text Placeholder 17">
            <a:extLst>
              <a:ext uri="{FF2B5EF4-FFF2-40B4-BE49-F238E27FC236}">
                <a16:creationId xmlns:a16="http://schemas.microsoft.com/office/drawing/2014/main" id="{1AF3E596-2A56-4B1F-AF6C-8B2DD039E58C}"/>
              </a:ext>
            </a:extLst>
          </p:cNvPr>
          <p:cNvSpPr>
            <a:spLocks noGrp="1"/>
          </p:cNvSpPr>
          <p:nvPr>
            <p:ph type="body" sz="quarter" idx="17" hasCustomPrompt="1"/>
          </p:nvPr>
        </p:nvSpPr>
        <p:spPr>
          <a:xfrm>
            <a:off x="622913" y="3078328"/>
            <a:ext cx="1828800" cy="261869"/>
          </a:xfrm>
        </p:spPr>
        <p:txBody>
          <a:bodyPr anchor="t">
            <a:normAutofit/>
          </a:bodyPr>
          <a:lstStyle>
            <a:lvl1pPr marL="0" indent="0" algn="l">
              <a:buNone/>
              <a:defRPr sz="1400" cap="all" baseline="0">
                <a:solidFill>
                  <a:schemeClr val="accent5"/>
                </a:solidFill>
              </a:defRPr>
            </a:lvl1pPr>
          </a:lstStyle>
          <a:p>
            <a:pPr lvl="0"/>
            <a:r>
              <a:rPr lang="en-US" dirty="0"/>
              <a:t>01.01.2020</a:t>
            </a:r>
          </a:p>
        </p:txBody>
      </p:sp>
      <p:sp>
        <p:nvSpPr>
          <p:cNvPr id="74" name="Text Placeholder 19">
            <a:extLst>
              <a:ext uri="{FF2B5EF4-FFF2-40B4-BE49-F238E27FC236}">
                <a16:creationId xmlns:a16="http://schemas.microsoft.com/office/drawing/2014/main" id="{A5221A4A-0B6B-4915-AC47-7F5BA1E22050}"/>
              </a:ext>
            </a:extLst>
          </p:cNvPr>
          <p:cNvSpPr>
            <a:spLocks noGrp="1"/>
          </p:cNvSpPr>
          <p:nvPr>
            <p:ph type="body" sz="quarter" idx="18" hasCustomPrompt="1"/>
          </p:nvPr>
        </p:nvSpPr>
        <p:spPr>
          <a:xfrm>
            <a:off x="622913" y="3359721"/>
            <a:ext cx="1828800" cy="392113"/>
          </a:xfrm>
        </p:spPr>
        <p:txBody>
          <a:bodyPr anchor="t">
            <a:normAutofit/>
          </a:bodyPr>
          <a:lstStyle>
            <a:lvl1pPr marL="0" indent="0" algn="l">
              <a:buNone/>
              <a:defRPr sz="1400" b="1" i="0" cap="all" baseline="0">
                <a:solidFill>
                  <a:schemeClr val="accent3"/>
                </a:solidFill>
                <a:latin typeface="Gilmer Light" panose="020B0604020202020204" charset="0"/>
              </a:defRPr>
            </a:lvl1pPr>
          </a:lstStyle>
          <a:p>
            <a:pPr lvl="0"/>
            <a:r>
              <a:rPr lang="en-US" dirty="0"/>
              <a:t>New Event Name</a:t>
            </a:r>
          </a:p>
        </p:txBody>
      </p:sp>
      <p:sp>
        <p:nvSpPr>
          <p:cNvPr id="75" name="Text Placeholder 21">
            <a:extLst>
              <a:ext uri="{FF2B5EF4-FFF2-40B4-BE49-F238E27FC236}">
                <a16:creationId xmlns:a16="http://schemas.microsoft.com/office/drawing/2014/main" id="{23CB17D2-B31C-4D2B-9D78-55A5A9A3E7F9}"/>
              </a:ext>
            </a:extLst>
          </p:cNvPr>
          <p:cNvSpPr>
            <a:spLocks noGrp="1"/>
          </p:cNvSpPr>
          <p:nvPr>
            <p:ph type="body" sz="quarter" idx="19" hasCustomPrompt="1"/>
          </p:nvPr>
        </p:nvSpPr>
        <p:spPr>
          <a:xfrm>
            <a:off x="622913" y="4031379"/>
            <a:ext cx="1828800" cy="547316"/>
          </a:xfrm>
        </p:spPr>
        <p:txBody>
          <a:bodyPr anchor="t">
            <a:normAutofit/>
          </a:bodyPr>
          <a:lstStyle>
            <a:lvl1pPr marL="0" indent="0" algn="l">
              <a:buNone/>
              <a:defRPr sz="1600" b="1" cap="none" baseline="0">
                <a:solidFill>
                  <a:schemeClr val="accent1"/>
                </a:solidFill>
                <a:latin typeface="Gilmer Light" panose="020B0604020202020204" charset="0"/>
              </a:defRPr>
            </a:lvl1pPr>
          </a:lstStyle>
          <a:p>
            <a:pPr lvl="0"/>
            <a:r>
              <a:rPr lang="en-US" dirty="0"/>
              <a:t>Click to insert major</a:t>
            </a:r>
          </a:p>
        </p:txBody>
      </p:sp>
      <p:sp>
        <p:nvSpPr>
          <p:cNvPr id="76" name="Text Placeholder 26">
            <a:extLst>
              <a:ext uri="{FF2B5EF4-FFF2-40B4-BE49-F238E27FC236}">
                <a16:creationId xmlns:a16="http://schemas.microsoft.com/office/drawing/2014/main" id="{CF92E454-220C-44A5-90F9-B6D06314ECE6}"/>
              </a:ext>
            </a:extLst>
          </p:cNvPr>
          <p:cNvSpPr>
            <a:spLocks noGrp="1"/>
          </p:cNvSpPr>
          <p:nvPr>
            <p:ph type="body" sz="quarter" idx="41" hasCustomPrompt="1"/>
          </p:nvPr>
        </p:nvSpPr>
        <p:spPr>
          <a:xfrm>
            <a:off x="622913" y="4607878"/>
            <a:ext cx="1828800" cy="798478"/>
          </a:xfrm>
        </p:spPr>
        <p:txBody>
          <a:bodyPr anchor="t">
            <a:normAutofit/>
          </a:bodyPr>
          <a:lstStyle>
            <a:lvl1pPr marL="0" indent="0" algn="l">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41" name="Rounded Rectangle 1">
            <a:extLst>
              <a:ext uri="{FF2B5EF4-FFF2-40B4-BE49-F238E27FC236}">
                <a16:creationId xmlns:a16="http://schemas.microsoft.com/office/drawing/2014/main" id="{0C0BC653-2A41-4BBE-BE62-886262A6D9A5}"/>
              </a:ext>
            </a:extLst>
          </p:cNvPr>
          <p:cNvSpPr/>
          <p:nvPr userDrawn="1"/>
        </p:nvSpPr>
        <p:spPr>
          <a:xfrm>
            <a:off x="622913" y="4272250"/>
            <a:ext cx="1828800" cy="6252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ilmer Light" panose="020B0604020202020204" charset="0"/>
            </a:endParaRPr>
          </a:p>
        </p:txBody>
      </p:sp>
      <p:sp>
        <p:nvSpPr>
          <p:cNvPr id="42" name="Rounded Rectangle 54">
            <a:extLst>
              <a:ext uri="{FF2B5EF4-FFF2-40B4-BE49-F238E27FC236}">
                <a16:creationId xmlns:a16="http://schemas.microsoft.com/office/drawing/2014/main" id="{5D9B05DE-1075-498F-8325-7AB51A2C4CC3}"/>
              </a:ext>
            </a:extLst>
          </p:cNvPr>
          <p:cNvSpPr/>
          <p:nvPr userDrawn="1"/>
        </p:nvSpPr>
        <p:spPr>
          <a:xfrm>
            <a:off x="2895805" y="3753354"/>
            <a:ext cx="1828800" cy="62525"/>
          </a:xfrm>
          <a:prstGeom prst="roundRect">
            <a:avLst/>
          </a:prstGeom>
          <a:solidFill>
            <a:srgbClr val="001549">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46" name="Rounded Rectangle 57">
            <a:extLst>
              <a:ext uri="{FF2B5EF4-FFF2-40B4-BE49-F238E27FC236}">
                <a16:creationId xmlns:a16="http://schemas.microsoft.com/office/drawing/2014/main" id="{7C23B086-28EB-48E0-871B-8F68A5BA57D0}"/>
              </a:ext>
            </a:extLst>
          </p:cNvPr>
          <p:cNvSpPr/>
          <p:nvPr userDrawn="1"/>
        </p:nvSpPr>
        <p:spPr>
          <a:xfrm>
            <a:off x="5188052" y="3231493"/>
            <a:ext cx="1828800" cy="62525"/>
          </a:xfrm>
          <a:prstGeom prst="roundRect">
            <a:avLst/>
          </a:prstGeom>
          <a:solidFill>
            <a:srgbClr val="001549">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52" name="Rounded Rectangle 60">
            <a:extLst>
              <a:ext uri="{FF2B5EF4-FFF2-40B4-BE49-F238E27FC236}">
                <a16:creationId xmlns:a16="http://schemas.microsoft.com/office/drawing/2014/main" id="{C9319183-F1BA-446B-8B46-E5689AFD6C09}"/>
              </a:ext>
            </a:extLst>
          </p:cNvPr>
          <p:cNvSpPr/>
          <p:nvPr userDrawn="1"/>
        </p:nvSpPr>
        <p:spPr>
          <a:xfrm>
            <a:off x="7460944" y="2766650"/>
            <a:ext cx="1828800" cy="62525"/>
          </a:xfrm>
          <a:prstGeom prst="roundRect">
            <a:avLst/>
          </a:prstGeom>
          <a:solidFill>
            <a:srgbClr val="001549">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53" name="Rounded Rectangle 63">
            <a:extLst>
              <a:ext uri="{FF2B5EF4-FFF2-40B4-BE49-F238E27FC236}">
                <a16:creationId xmlns:a16="http://schemas.microsoft.com/office/drawing/2014/main" id="{00FA4C21-EE94-4724-996D-DCCF2E43EFFD}"/>
              </a:ext>
            </a:extLst>
          </p:cNvPr>
          <p:cNvSpPr/>
          <p:nvPr userDrawn="1"/>
        </p:nvSpPr>
        <p:spPr>
          <a:xfrm>
            <a:off x="9748913" y="1773541"/>
            <a:ext cx="1828800" cy="62525"/>
          </a:xfrm>
          <a:prstGeom prst="roundRect">
            <a:avLst/>
          </a:prstGeom>
          <a:solidFill>
            <a:srgbClr val="001549">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cxnSp>
        <p:nvCxnSpPr>
          <p:cNvPr id="63" name="Straight Connector 62">
            <a:extLst>
              <a:ext uri="{FF2B5EF4-FFF2-40B4-BE49-F238E27FC236}">
                <a16:creationId xmlns:a16="http://schemas.microsoft.com/office/drawing/2014/main" id="{F7732528-76DF-4677-B371-FA74F7C1171B}"/>
              </a:ext>
            </a:extLst>
          </p:cNvPr>
          <p:cNvCxnSpPr>
            <a:cxnSpLocks/>
          </p:cNvCxnSpPr>
          <p:nvPr userDrawn="1"/>
        </p:nvCxnSpPr>
        <p:spPr>
          <a:xfrm flipV="1">
            <a:off x="597036" y="5532959"/>
            <a:ext cx="11028906" cy="1"/>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4" name="Text Placeholder 19">
            <a:extLst>
              <a:ext uri="{FF2B5EF4-FFF2-40B4-BE49-F238E27FC236}">
                <a16:creationId xmlns:a16="http://schemas.microsoft.com/office/drawing/2014/main" id="{B878339A-818B-4D31-BEFF-0EE25D409A28}"/>
              </a:ext>
            </a:extLst>
          </p:cNvPr>
          <p:cNvSpPr>
            <a:spLocks noGrp="1"/>
          </p:cNvSpPr>
          <p:nvPr userDrawn="1">
            <p:ph type="body" sz="quarter" idx="42" hasCustomPrompt="1"/>
          </p:nvPr>
        </p:nvSpPr>
        <p:spPr>
          <a:xfrm>
            <a:off x="622913" y="5780087"/>
            <a:ext cx="1828800" cy="392113"/>
          </a:xfrm>
        </p:spPr>
        <p:txBody>
          <a:bodyPr anchor="t">
            <a:normAutofit/>
          </a:bodyPr>
          <a:lstStyle>
            <a:lvl1pPr marL="0" indent="0" algn="l">
              <a:buNone/>
              <a:defRPr sz="1400" b="1" i="0" cap="all" baseline="0">
                <a:solidFill>
                  <a:schemeClr val="accent1"/>
                </a:solidFill>
                <a:latin typeface="Gilmer Light" panose="020B0604020202020204" charset="0"/>
              </a:defRPr>
            </a:lvl1pPr>
          </a:lstStyle>
          <a:p>
            <a:pPr lvl="0"/>
            <a:r>
              <a:rPr lang="en-US" dirty="0"/>
              <a:t>welcome</a:t>
            </a:r>
          </a:p>
        </p:txBody>
      </p:sp>
      <p:sp>
        <p:nvSpPr>
          <p:cNvPr id="65" name="Text Placeholder 19">
            <a:extLst>
              <a:ext uri="{FF2B5EF4-FFF2-40B4-BE49-F238E27FC236}">
                <a16:creationId xmlns:a16="http://schemas.microsoft.com/office/drawing/2014/main" id="{5CBF6223-BD2B-4E1D-ABD4-1FC427D3E940}"/>
              </a:ext>
            </a:extLst>
          </p:cNvPr>
          <p:cNvSpPr>
            <a:spLocks noGrp="1"/>
          </p:cNvSpPr>
          <p:nvPr userDrawn="1">
            <p:ph type="body" sz="quarter" idx="43" hasCustomPrompt="1"/>
          </p:nvPr>
        </p:nvSpPr>
        <p:spPr>
          <a:xfrm>
            <a:off x="2902257" y="5780086"/>
            <a:ext cx="1828800" cy="392113"/>
          </a:xfrm>
        </p:spPr>
        <p:txBody>
          <a:bodyPr anchor="t">
            <a:normAutofit/>
          </a:bodyPr>
          <a:lstStyle>
            <a:lvl1pPr marL="0" indent="0" algn="l">
              <a:buNone/>
              <a:defRPr sz="1400" b="1" i="0" cap="all" baseline="0">
                <a:solidFill>
                  <a:schemeClr val="accent1"/>
                </a:solidFill>
                <a:latin typeface="Gilmer Light" panose="020B0604020202020204" charset="0"/>
              </a:defRPr>
            </a:lvl1pPr>
          </a:lstStyle>
          <a:p>
            <a:pPr lvl="0"/>
            <a:r>
              <a:rPr lang="en-US" dirty="0"/>
              <a:t>intro</a:t>
            </a:r>
          </a:p>
        </p:txBody>
      </p:sp>
      <p:sp>
        <p:nvSpPr>
          <p:cNvPr id="66" name="Text Placeholder 19">
            <a:extLst>
              <a:ext uri="{FF2B5EF4-FFF2-40B4-BE49-F238E27FC236}">
                <a16:creationId xmlns:a16="http://schemas.microsoft.com/office/drawing/2014/main" id="{61B7EDEB-A7C5-4762-BABE-58D5D7B4F8FC}"/>
              </a:ext>
            </a:extLst>
          </p:cNvPr>
          <p:cNvSpPr>
            <a:spLocks noGrp="1"/>
          </p:cNvSpPr>
          <p:nvPr userDrawn="1">
            <p:ph type="body" sz="quarter" idx="44" hasCustomPrompt="1"/>
          </p:nvPr>
        </p:nvSpPr>
        <p:spPr>
          <a:xfrm>
            <a:off x="5181600" y="5776565"/>
            <a:ext cx="1828800" cy="392113"/>
          </a:xfrm>
        </p:spPr>
        <p:txBody>
          <a:bodyPr anchor="t">
            <a:normAutofit/>
          </a:bodyPr>
          <a:lstStyle>
            <a:lvl1pPr marL="0" indent="0" algn="l">
              <a:buNone/>
              <a:defRPr sz="1400" b="1" i="0" cap="all" baseline="0">
                <a:solidFill>
                  <a:schemeClr val="accent1"/>
                </a:solidFill>
                <a:latin typeface="Gilmer Light" panose="020B0604020202020204" charset="0"/>
              </a:defRPr>
            </a:lvl1pPr>
          </a:lstStyle>
          <a:p>
            <a:pPr lvl="0"/>
            <a:r>
              <a:rPr lang="en-US" dirty="0"/>
              <a:t>workshop</a:t>
            </a:r>
          </a:p>
        </p:txBody>
      </p:sp>
      <p:sp>
        <p:nvSpPr>
          <p:cNvPr id="67" name="Text Placeholder 19">
            <a:extLst>
              <a:ext uri="{FF2B5EF4-FFF2-40B4-BE49-F238E27FC236}">
                <a16:creationId xmlns:a16="http://schemas.microsoft.com/office/drawing/2014/main" id="{98C9136A-F8A5-418E-AB40-3C0C277C2F12}"/>
              </a:ext>
            </a:extLst>
          </p:cNvPr>
          <p:cNvSpPr>
            <a:spLocks noGrp="1"/>
          </p:cNvSpPr>
          <p:nvPr userDrawn="1">
            <p:ph type="body" sz="quarter" idx="45" hasCustomPrompt="1"/>
          </p:nvPr>
        </p:nvSpPr>
        <p:spPr>
          <a:xfrm>
            <a:off x="7460944" y="5759140"/>
            <a:ext cx="1828800" cy="392113"/>
          </a:xfrm>
        </p:spPr>
        <p:txBody>
          <a:bodyPr anchor="t">
            <a:normAutofit/>
          </a:bodyPr>
          <a:lstStyle>
            <a:lvl1pPr marL="0" indent="0" algn="l">
              <a:buNone/>
              <a:defRPr sz="1400" b="1" i="0" cap="all" baseline="0">
                <a:solidFill>
                  <a:schemeClr val="accent1"/>
                </a:solidFill>
                <a:latin typeface="Gilmer Light" panose="020B0604020202020204" charset="0"/>
              </a:defRPr>
            </a:lvl1pPr>
          </a:lstStyle>
          <a:p>
            <a:pPr lvl="0"/>
            <a:r>
              <a:rPr lang="en-US" dirty="0"/>
              <a:t>event</a:t>
            </a:r>
          </a:p>
        </p:txBody>
      </p:sp>
      <p:sp>
        <p:nvSpPr>
          <p:cNvPr id="68" name="Text Placeholder 19">
            <a:extLst>
              <a:ext uri="{FF2B5EF4-FFF2-40B4-BE49-F238E27FC236}">
                <a16:creationId xmlns:a16="http://schemas.microsoft.com/office/drawing/2014/main" id="{DD643424-9AE3-4653-87B6-E5211EB2460F}"/>
              </a:ext>
            </a:extLst>
          </p:cNvPr>
          <p:cNvSpPr>
            <a:spLocks noGrp="1"/>
          </p:cNvSpPr>
          <p:nvPr userDrawn="1">
            <p:ph type="body" sz="quarter" idx="46" hasCustomPrompt="1"/>
          </p:nvPr>
        </p:nvSpPr>
        <p:spPr>
          <a:xfrm>
            <a:off x="9740287" y="5773432"/>
            <a:ext cx="1828800" cy="392113"/>
          </a:xfrm>
        </p:spPr>
        <p:txBody>
          <a:bodyPr anchor="t">
            <a:normAutofit/>
          </a:bodyPr>
          <a:lstStyle>
            <a:lvl1pPr marL="0" indent="0" algn="l">
              <a:buNone/>
              <a:defRPr sz="1400" b="1" i="0" cap="all" baseline="0">
                <a:solidFill>
                  <a:schemeClr val="accent1"/>
                </a:solidFill>
                <a:latin typeface="Gilmer Light" panose="020B0604020202020204" charset="0"/>
              </a:defRPr>
            </a:lvl1pPr>
          </a:lstStyle>
          <a:p>
            <a:pPr lvl="0"/>
            <a:r>
              <a:rPr lang="en-US" dirty="0"/>
              <a:t>end</a:t>
            </a:r>
          </a:p>
        </p:txBody>
      </p:sp>
      <p:sp>
        <p:nvSpPr>
          <p:cNvPr id="69" name="Text Placeholder 17">
            <a:extLst>
              <a:ext uri="{FF2B5EF4-FFF2-40B4-BE49-F238E27FC236}">
                <a16:creationId xmlns:a16="http://schemas.microsoft.com/office/drawing/2014/main" id="{C5E5E4A3-C4FB-4EF3-BA54-18EAAA45A69A}"/>
              </a:ext>
            </a:extLst>
          </p:cNvPr>
          <p:cNvSpPr>
            <a:spLocks noGrp="1"/>
          </p:cNvSpPr>
          <p:nvPr userDrawn="1">
            <p:ph type="body" sz="quarter" idx="47" hasCustomPrompt="1"/>
          </p:nvPr>
        </p:nvSpPr>
        <p:spPr>
          <a:xfrm>
            <a:off x="2895805" y="2553728"/>
            <a:ext cx="1828800" cy="261869"/>
          </a:xfrm>
        </p:spPr>
        <p:txBody>
          <a:bodyPr anchor="t">
            <a:normAutofit/>
          </a:bodyPr>
          <a:lstStyle>
            <a:lvl1pPr marL="0" indent="0" algn="l">
              <a:buNone/>
              <a:defRPr sz="1400" cap="all" baseline="0">
                <a:solidFill>
                  <a:schemeClr val="accent5"/>
                </a:solidFill>
              </a:defRPr>
            </a:lvl1pPr>
          </a:lstStyle>
          <a:p>
            <a:pPr lvl="0"/>
            <a:r>
              <a:rPr lang="en-US" dirty="0"/>
              <a:t>01.01.2020</a:t>
            </a:r>
          </a:p>
        </p:txBody>
      </p:sp>
      <p:sp>
        <p:nvSpPr>
          <p:cNvPr id="77" name="Text Placeholder 19">
            <a:extLst>
              <a:ext uri="{FF2B5EF4-FFF2-40B4-BE49-F238E27FC236}">
                <a16:creationId xmlns:a16="http://schemas.microsoft.com/office/drawing/2014/main" id="{53A44A52-8E43-4816-90B1-A23ACB26FCA3}"/>
              </a:ext>
            </a:extLst>
          </p:cNvPr>
          <p:cNvSpPr>
            <a:spLocks noGrp="1"/>
          </p:cNvSpPr>
          <p:nvPr userDrawn="1">
            <p:ph type="body" sz="quarter" idx="48" hasCustomPrompt="1"/>
          </p:nvPr>
        </p:nvSpPr>
        <p:spPr>
          <a:xfrm>
            <a:off x="2895805" y="2835121"/>
            <a:ext cx="1828800" cy="392113"/>
          </a:xfrm>
        </p:spPr>
        <p:txBody>
          <a:bodyPr anchor="t">
            <a:normAutofit/>
          </a:bodyPr>
          <a:lstStyle>
            <a:lvl1pPr marL="0" indent="0" algn="l">
              <a:buNone/>
              <a:defRPr sz="1400" b="1" i="0" cap="all" baseline="0">
                <a:solidFill>
                  <a:schemeClr val="accent3"/>
                </a:solidFill>
                <a:latin typeface="Gilmer Light" panose="020B0604020202020204" charset="0"/>
              </a:defRPr>
            </a:lvl1pPr>
          </a:lstStyle>
          <a:p>
            <a:pPr lvl="0"/>
            <a:r>
              <a:rPr lang="en-US" dirty="0"/>
              <a:t>New Event Name</a:t>
            </a:r>
          </a:p>
        </p:txBody>
      </p:sp>
      <p:sp>
        <p:nvSpPr>
          <p:cNvPr id="78" name="Text Placeholder 21">
            <a:extLst>
              <a:ext uri="{FF2B5EF4-FFF2-40B4-BE49-F238E27FC236}">
                <a16:creationId xmlns:a16="http://schemas.microsoft.com/office/drawing/2014/main" id="{E80D62C2-2759-4911-9FD6-465461A8CFFC}"/>
              </a:ext>
            </a:extLst>
          </p:cNvPr>
          <p:cNvSpPr>
            <a:spLocks noGrp="1"/>
          </p:cNvSpPr>
          <p:nvPr userDrawn="1">
            <p:ph type="body" sz="quarter" idx="49" hasCustomPrompt="1"/>
          </p:nvPr>
        </p:nvSpPr>
        <p:spPr>
          <a:xfrm>
            <a:off x="2895805" y="3506779"/>
            <a:ext cx="1828800" cy="547316"/>
          </a:xfrm>
        </p:spPr>
        <p:txBody>
          <a:bodyPr anchor="t">
            <a:normAutofit/>
          </a:bodyPr>
          <a:lstStyle>
            <a:lvl1pPr marL="0" indent="0" algn="l">
              <a:buNone/>
              <a:defRPr sz="1600" b="1" cap="none" baseline="0">
                <a:solidFill>
                  <a:schemeClr val="accent1"/>
                </a:solidFill>
                <a:latin typeface="Gilmer Light" panose="020B0604020202020204" charset="0"/>
              </a:defRPr>
            </a:lvl1pPr>
          </a:lstStyle>
          <a:p>
            <a:pPr lvl="0"/>
            <a:r>
              <a:rPr lang="en-US" dirty="0"/>
              <a:t>Click to insert major</a:t>
            </a:r>
          </a:p>
        </p:txBody>
      </p:sp>
      <p:sp>
        <p:nvSpPr>
          <p:cNvPr id="79" name="Text Placeholder 26">
            <a:extLst>
              <a:ext uri="{FF2B5EF4-FFF2-40B4-BE49-F238E27FC236}">
                <a16:creationId xmlns:a16="http://schemas.microsoft.com/office/drawing/2014/main" id="{DCB69D3C-B247-4D00-B25A-A6F8BA5C3081}"/>
              </a:ext>
            </a:extLst>
          </p:cNvPr>
          <p:cNvSpPr>
            <a:spLocks noGrp="1"/>
          </p:cNvSpPr>
          <p:nvPr userDrawn="1">
            <p:ph type="body" sz="quarter" idx="50" hasCustomPrompt="1"/>
          </p:nvPr>
        </p:nvSpPr>
        <p:spPr>
          <a:xfrm>
            <a:off x="2895805" y="4083278"/>
            <a:ext cx="1828800" cy="798478"/>
          </a:xfrm>
        </p:spPr>
        <p:txBody>
          <a:bodyPr anchor="t">
            <a:normAutofit/>
          </a:bodyPr>
          <a:lstStyle>
            <a:lvl1pPr marL="0" indent="0" algn="l">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80" name="Text Placeholder 17">
            <a:extLst>
              <a:ext uri="{FF2B5EF4-FFF2-40B4-BE49-F238E27FC236}">
                <a16:creationId xmlns:a16="http://schemas.microsoft.com/office/drawing/2014/main" id="{C61CA985-8027-4D02-BB3F-9CBB91BF82AC}"/>
              </a:ext>
            </a:extLst>
          </p:cNvPr>
          <p:cNvSpPr>
            <a:spLocks noGrp="1"/>
          </p:cNvSpPr>
          <p:nvPr userDrawn="1">
            <p:ph type="body" sz="quarter" idx="51" hasCustomPrompt="1"/>
          </p:nvPr>
        </p:nvSpPr>
        <p:spPr>
          <a:xfrm>
            <a:off x="5188052" y="2034518"/>
            <a:ext cx="1828800" cy="261869"/>
          </a:xfrm>
        </p:spPr>
        <p:txBody>
          <a:bodyPr anchor="t">
            <a:normAutofit/>
          </a:bodyPr>
          <a:lstStyle>
            <a:lvl1pPr marL="0" indent="0" algn="l">
              <a:buNone/>
              <a:defRPr sz="1400" cap="all" baseline="0">
                <a:solidFill>
                  <a:schemeClr val="accent5"/>
                </a:solidFill>
              </a:defRPr>
            </a:lvl1pPr>
          </a:lstStyle>
          <a:p>
            <a:pPr lvl="0"/>
            <a:r>
              <a:rPr lang="en-US" dirty="0"/>
              <a:t>01.01.2020</a:t>
            </a:r>
          </a:p>
        </p:txBody>
      </p:sp>
      <p:sp>
        <p:nvSpPr>
          <p:cNvPr id="81" name="Text Placeholder 19">
            <a:extLst>
              <a:ext uri="{FF2B5EF4-FFF2-40B4-BE49-F238E27FC236}">
                <a16:creationId xmlns:a16="http://schemas.microsoft.com/office/drawing/2014/main" id="{56E1FFAD-0167-4C7C-B132-92A0BC90D5E8}"/>
              </a:ext>
            </a:extLst>
          </p:cNvPr>
          <p:cNvSpPr>
            <a:spLocks noGrp="1"/>
          </p:cNvSpPr>
          <p:nvPr userDrawn="1">
            <p:ph type="body" sz="quarter" idx="52" hasCustomPrompt="1"/>
          </p:nvPr>
        </p:nvSpPr>
        <p:spPr>
          <a:xfrm>
            <a:off x="5188052" y="2315911"/>
            <a:ext cx="1828800" cy="392113"/>
          </a:xfrm>
        </p:spPr>
        <p:txBody>
          <a:bodyPr anchor="t">
            <a:normAutofit/>
          </a:bodyPr>
          <a:lstStyle>
            <a:lvl1pPr marL="0" indent="0" algn="l">
              <a:buNone/>
              <a:defRPr sz="1400" b="1" i="0" cap="all" baseline="0">
                <a:solidFill>
                  <a:schemeClr val="accent3"/>
                </a:solidFill>
                <a:latin typeface="Gilmer Light" panose="020B0604020202020204" charset="0"/>
              </a:defRPr>
            </a:lvl1pPr>
          </a:lstStyle>
          <a:p>
            <a:pPr lvl="0"/>
            <a:r>
              <a:rPr lang="en-US" dirty="0"/>
              <a:t>New Event Name</a:t>
            </a:r>
          </a:p>
        </p:txBody>
      </p:sp>
      <p:sp>
        <p:nvSpPr>
          <p:cNvPr id="82" name="Text Placeholder 21">
            <a:extLst>
              <a:ext uri="{FF2B5EF4-FFF2-40B4-BE49-F238E27FC236}">
                <a16:creationId xmlns:a16="http://schemas.microsoft.com/office/drawing/2014/main" id="{BC06E437-9316-4705-920B-750E9890D617}"/>
              </a:ext>
            </a:extLst>
          </p:cNvPr>
          <p:cNvSpPr>
            <a:spLocks noGrp="1"/>
          </p:cNvSpPr>
          <p:nvPr userDrawn="1">
            <p:ph type="body" sz="quarter" idx="53" hasCustomPrompt="1"/>
          </p:nvPr>
        </p:nvSpPr>
        <p:spPr>
          <a:xfrm>
            <a:off x="5188052" y="2935813"/>
            <a:ext cx="1828800" cy="547316"/>
          </a:xfrm>
        </p:spPr>
        <p:txBody>
          <a:bodyPr anchor="t">
            <a:normAutofit/>
          </a:bodyPr>
          <a:lstStyle>
            <a:lvl1pPr marL="0" indent="0" algn="l">
              <a:buNone/>
              <a:defRPr sz="1600" b="1" cap="none" baseline="0">
                <a:solidFill>
                  <a:schemeClr val="accent1"/>
                </a:solidFill>
                <a:latin typeface="Gilmer Light" panose="020B0604020202020204" charset="0"/>
              </a:defRPr>
            </a:lvl1pPr>
          </a:lstStyle>
          <a:p>
            <a:pPr lvl="0"/>
            <a:r>
              <a:rPr lang="en-US" dirty="0"/>
              <a:t>Click to insert major</a:t>
            </a:r>
          </a:p>
        </p:txBody>
      </p:sp>
      <p:sp>
        <p:nvSpPr>
          <p:cNvPr id="83" name="Text Placeholder 26">
            <a:extLst>
              <a:ext uri="{FF2B5EF4-FFF2-40B4-BE49-F238E27FC236}">
                <a16:creationId xmlns:a16="http://schemas.microsoft.com/office/drawing/2014/main" id="{44E2FCD0-48A1-43F7-9EA3-75A0C8F01594}"/>
              </a:ext>
            </a:extLst>
          </p:cNvPr>
          <p:cNvSpPr>
            <a:spLocks noGrp="1"/>
          </p:cNvSpPr>
          <p:nvPr userDrawn="1">
            <p:ph type="body" sz="quarter" idx="54" hasCustomPrompt="1"/>
          </p:nvPr>
        </p:nvSpPr>
        <p:spPr>
          <a:xfrm>
            <a:off x="5188052" y="3512312"/>
            <a:ext cx="1828800" cy="798478"/>
          </a:xfrm>
        </p:spPr>
        <p:txBody>
          <a:bodyPr anchor="t">
            <a:normAutofit/>
          </a:bodyPr>
          <a:lstStyle>
            <a:lvl1pPr marL="0" indent="0" algn="l">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84" name="Text Placeholder 17">
            <a:extLst>
              <a:ext uri="{FF2B5EF4-FFF2-40B4-BE49-F238E27FC236}">
                <a16:creationId xmlns:a16="http://schemas.microsoft.com/office/drawing/2014/main" id="{8780AC4B-6FFF-4E33-9E4A-9FD949CE04F4}"/>
              </a:ext>
            </a:extLst>
          </p:cNvPr>
          <p:cNvSpPr>
            <a:spLocks noGrp="1"/>
          </p:cNvSpPr>
          <p:nvPr userDrawn="1">
            <p:ph type="body" sz="quarter" idx="55" hasCustomPrompt="1"/>
          </p:nvPr>
        </p:nvSpPr>
        <p:spPr>
          <a:xfrm>
            <a:off x="7460944" y="1572598"/>
            <a:ext cx="1828800" cy="261869"/>
          </a:xfrm>
        </p:spPr>
        <p:txBody>
          <a:bodyPr anchor="t">
            <a:normAutofit/>
          </a:bodyPr>
          <a:lstStyle>
            <a:lvl1pPr marL="0" indent="0" algn="l">
              <a:buNone/>
              <a:defRPr sz="1400" cap="all" baseline="0">
                <a:solidFill>
                  <a:schemeClr val="accent5"/>
                </a:solidFill>
              </a:defRPr>
            </a:lvl1pPr>
          </a:lstStyle>
          <a:p>
            <a:pPr lvl="0"/>
            <a:r>
              <a:rPr lang="en-US" dirty="0"/>
              <a:t>01.01.2020</a:t>
            </a:r>
          </a:p>
        </p:txBody>
      </p:sp>
      <p:sp>
        <p:nvSpPr>
          <p:cNvPr id="101" name="Text Placeholder 19">
            <a:extLst>
              <a:ext uri="{FF2B5EF4-FFF2-40B4-BE49-F238E27FC236}">
                <a16:creationId xmlns:a16="http://schemas.microsoft.com/office/drawing/2014/main" id="{FABB7B8B-6287-463C-8F43-FC37541BCB42}"/>
              </a:ext>
            </a:extLst>
          </p:cNvPr>
          <p:cNvSpPr>
            <a:spLocks noGrp="1"/>
          </p:cNvSpPr>
          <p:nvPr userDrawn="1">
            <p:ph type="body" sz="quarter" idx="56" hasCustomPrompt="1"/>
          </p:nvPr>
        </p:nvSpPr>
        <p:spPr>
          <a:xfrm>
            <a:off x="7460944" y="1853991"/>
            <a:ext cx="1828800" cy="392113"/>
          </a:xfrm>
        </p:spPr>
        <p:txBody>
          <a:bodyPr anchor="t">
            <a:normAutofit/>
          </a:bodyPr>
          <a:lstStyle>
            <a:lvl1pPr marL="0" indent="0" algn="l">
              <a:buNone/>
              <a:defRPr sz="1400" b="1" i="0" cap="all" baseline="0">
                <a:solidFill>
                  <a:schemeClr val="accent3"/>
                </a:solidFill>
                <a:latin typeface="Gilmer Light" panose="020B0604020202020204" charset="0"/>
              </a:defRPr>
            </a:lvl1pPr>
          </a:lstStyle>
          <a:p>
            <a:pPr lvl="0"/>
            <a:r>
              <a:rPr lang="en-US" dirty="0"/>
              <a:t>New Event Name</a:t>
            </a:r>
          </a:p>
        </p:txBody>
      </p:sp>
      <p:sp>
        <p:nvSpPr>
          <p:cNvPr id="102" name="Text Placeholder 21">
            <a:extLst>
              <a:ext uri="{FF2B5EF4-FFF2-40B4-BE49-F238E27FC236}">
                <a16:creationId xmlns:a16="http://schemas.microsoft.com/office/drawing/2014/main" id="{F7B363CE-EBC9-4303-9608-39F1792E2DB8}"/>
              </a:ext>
            </a:extLst>
          </p:cNvPr>
          <p:cNvSpPr>
            <a:spLocks noGrp="1"/>
          </p:cNvSpPr>
          <p:nvPr userDrawn="1">
            <p:ph type="body" sz="quarter" idx="57" hasCustomPrompt="1"/>
          </p:nvPr>
        </p:nvSpPr>
        <p:spPr>
          <a:xfrm>
            <a:off x="7460944" y="2465267"/>
            <a:ext cx="1828800" cy="547316"/>
          </a:xfrm>
        </p:spPr>
        <p:txBody>
          <a:bodyPr anchor="t">
            <a:normAutofit/>
          </a:bodyPr>
          <a:lstStyle>
            <a:lvl1pPr marL="0" indent="0" algn="l">
              <a:buNone/>
              <a:defRPr sz="1600" b="1" cap="none" baseline="0">
                <a:solidFill>
                  <a:schemeClr val="accent1"/>
                </a:solidFill>
                <a:latin typeface="Gilmer Light" panose="020B0604020202020204" charset="0"/>
              </a:defRPr>
            </a:lvl1pPr>
          </a:lstStyle>
          <a:p>
            <a:pPr lvl="0"/>
            <a:r>
              <a:rPr lang="en-US" dirty="0"/>
              <a:t>Click to insert major</a:t>
            </a:r>
          </a:p>
        </p:txBody>
      </p:sp>
      <p:sp>
        <p:nvSpPr>
          <p:cNvPr id="103" name="Text Placeholder 26">
            <a:extLst>
              <a:ext uri="{FF2B5EF4-FFF2-40B4-BE49-F238E27FC236}">
                <a16:creationId xmlns:a16="http://schemas.microsoft.com/office/drawing/2014/main" id="{C99FF00F-3860-4CAC-BC4E-6D8564C4B9C5}"/>
              </a:ext>
            </a:extLst>
          </p:cNvPr>
          <p:cNvSpPr>
            <a:spLocks noGrp="1"/>
          </p:cNvSpPr>
          <p:nvPr userDrawn="1">
            <p:ph type="body" sz="quarter" idx="58" hasCustomPrompt="1"/>
          </p:nvPr>
        </p:nvSpPr>
        <p:spPr>
          <a:xfrm>
            <a:off x="7460944" y="3041766"/>
            <a:ext cx="1828800" cy="798478"/>
          </a:xfrm>
        </p:spPr>
        <p:txBody>
          <a:bodyPr anchor="t">
            <a:normAutofit/>
          </a:bodyPr>
          <a:lstStyle>
            <a:lvl1pPr marL="0" indent="0" algn="l">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104" name="Text Placeholder 17">
            <a:extLst>
              <a:ext uri="{FF2B5EF4-FFF2-40B4-BE49-F238E27FC236}">
                <a16:creationId xmlns:a16="http://schemas.microsoft.com/office/drawing/2014/main" id="{EEF48E9A-D3AD-48A8-81CE-D09FA3232CD8}"/>
              </a:ext>
            </a:extLst>
          </p:cNvPr>
          <p:cNvSpPr>
            <a:spLocks noGrp="1"/>
          </p:cNvSpPr>
          <p:nvPr userDrawn="1">
            <p:ph type="body" sz="quarter" idx="59" hasCustomPrompt="1"/>
          </p:nvPr>
        </p:nvSpPr>
        <p:spPr>
          <a:xfrm>
            <a:off x="9748913" y="1072551"/>
            <a:ext cx="1828800" cy="261869"/>
          </a:xfrm>
        </p:spPr>
        <p:txBody>
          <a:bodyPr anchor="t">
            <a:normAutofit/>
          </a:bodyPr>
          <a:lstStyle>
            <a:lvl1pPr marL="0" indent="0" algn="l">
              <a:buNone/>
              <a:defRPr sz="1400" cap="all" baseline="0">
                <a:solidFill>
                  <a:schemeClr val="accent5"/>
                </a:solidFill>
              </a:defRPr>
            </a:lvl1pPr>
          </a:lstStyle>
          <a:p>
            <a:pPr lvl="0"/>
            <a:r>
              <a:rPr lang="en-US" dirty="0"/>
              <a:t>01.01.2020</a:t>
            </a:r>
          </a:p>
        </p:txBody>
      </p:sp>
      <p:sp>
        <p:nvSpPr>
          <p:cNvPr id="105" name="Text Placeholder 19">
            <a:extLst>
              <a:ext uri="{FF2B5EF4-FFF2-40B4-BE49-F238E27FC236}">
                <a16:creationId xmlns:a16="http://schemas.microsoft.com/office/drawing/2014/main" id="{83A4D2F8-8CB8-43C0-9D59-485E83798326}"/>
              </a:ext>
            </a:extLst>
          </p:cNvPr>
          <p:cNvSpPr>
            <a:spLocks noGrp="1"/>
          </p:cNvSpPr>
          <p:nvPr userDrawn="1">
            <p:ph type="body" sz="quarter" idx="60" hasCustomPrompt="1"/>
          </p:nvPr>
        </p:nvSpPr>
        <p:spPr>
          <a:xfrm>
            <a:off x="9748913" y="1852708"/>
            <a:ext cx="1828800" cy="392113"/>
          </a:xfrm>
        </p:spPr>
        <p:txBody>
          <a:bodyPr anchor="t">
            <a:normAutofit/>
          </a:bodyPr>
          <a:lstStyle>
            <a:lvl1pPr marL="0" indent="0" algn="l">
              <a:buNone/>
              <a:defRPr sz="1400" b="1" i="0" cap="all" baseline="0">
                <a:solidFill>
                  <a:schemeClr val="accent3"/>
                </a:solidFill>
                <a:latin typeface="Gilmer Light" panose="020B0604020202020204" charset="0"/>
              </a:defRPr>
            </a:lvl1pPr>
          </a:lstStyle>
          <a:p>
            <a:pPr lvl="0"/>
            <a:r>
              <a:rPr lang="en-US" dirty="0"/>
              <a:t>New Event Name</a:t>
            </a:r>
          </a:p>
        </p:txBody>
      </p:sp>
      <p:sp>
        <p:nvSpPr>
          <p:cNvPr id="106" name="Text Placeholder 21">
            <a:extLst>
              <a:ext uri="{FF2B5EF4-FFF2-40B4-BE49-F238E27FC236}">
                <a16:creationId xmlns:a16="http://schemas.microsoft.com/office/drawing/2014/main" id="{0CC66E3D-BE17-4A91-85F0-4A8A2749F44D}"/>
              </a:ext>
            </a:extLst>
          </p:cNvPr>
          <p:cNvSpPr>
            <a:spLocks noGrp="1"/>
          </p:cNvSpPr>
          <p:nvPr userDrawn="1">
            <p:ph type="body" sz="quarter" idx="61" hasCustomPrompt="1"/>
          </p:nvPr>
        </p:nvSpPr>
        <p:spPr>
          <a:xfrm>
            <a:off x="9748913" y="1965220"/>
            <a:ext cx="1828800" cy="547316"/>
          </a:xfrm>
        </p:spPr>
        <p:txBody>
          <a:bodyPr anchor="t">
            <a:normAutofit/>
          </a:bodyPr>
          <a:lstStyle>
            <a:lvl1pPr marL="0" indent="0" algn="l">
              <a:buNone/>
              <a:defRPr sz="1600" b="1" cap="none" baseline="0">
                <a:solidFill>
                  <a:schemeClr val="accent1"/>
                </a:solidFill>
                <a:latin typeface="Gilmer Light" panose="020B0604020202020204" charset="0"/>
              </a:defRPr>
            </a:lvl1pPr>
          </a:lstStyle>
          <a:p>
            <a:pPr lvl="0"/>
            <a:r>
              <a:rPr lang="en-US" dirty="0"/>
              <a:t>Click to insert major</a:t>
            </a:r>
          </a:p>
        </p:txBody>
      </p:sp>
      <p:sp>
        <p:nvSpPr>
          <p:cNvPr id="107" name="Text Placeholder 26">
            <a:extLst>
              <a:ext uri="{FF2B5EF4-FFF2-40B4-BE49-F238E27FC236}">
                <a16:creationId xmlns:a16="http://schemas.microsoft.com/office/drawing/2014/main" id="{9ACC9D5E-168A-42D6-BBCE-6023985A0C74}"/>
              </a:ext>
            </a:extLst>
          </p:cNvPr>
          <p:cNvSpPr>
            <a:spLocks noGrp="1"/>
          </p:cNvSpPr>
          <p:nvPr userDrawn="1">
            <p:ph type="body" sz="quarter" idx="62" hasCustomPrompt="1"/>
          </p:nvPr>
        </p:nvSpPr>
        <p:spPr>
          <a:xfrm>
            <a:off x="9748913" y="2541719"/>
            <a:ext cx="1828800" cy="798478"/>
          </a:xfrm>
        </p:spPr>
        <p:txBody>
          <a:bodyPr anchor="t">
            <a:normAutofit/>
          </a:bodyPr>
          <a:lstStyle>
            <a:lvl1pPr marL="0" indent="0" algn="l">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cxnSp>
        <p:nvCxnSpPr>
          <p:cNvPr id="35" name="Straight Connector 34">
            <a:extLst>
              <a:ext uri="{FF2B5EF4-FFF2-40B4-BE49-F238E27FC236}">
                <a16:creationId xmlns:a16="http://schemas.microsoft.com/office/drawing/2014/main" id="{51D9A9B0-11AD-444B-ABFD-92B8E43A36CD}"/>
              </a:ext>
            </a:extLst>
          </p:cNvPr>
          <p:cNvCxnSpPr>
            <a:cxnSpLocks/>
          </p:cNvCxnSpPr>
          <p:nvPr userDrawn="1"/>
        </p:nvCxnSpPr>
        <p:spPr>
          <a:xfrm flipH="1">
            <a:off x="228600" y="613791"/>
            <a:ext cx="10726272" cy="0"/>
          </a:xfrm>
          <a:prstGeom prst="line">
            <a:avLst/>
          </a:prstGeom>
          <a:ln>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36" name="Rectangle 35">
            <a:extLst>
              <a:ext uri="{FF2B5EF4-FFF2-40B4-BE49-F238E27FC236}">
                <a16:creationId xmlns:a16="http://schemas.microsoft.com/office/drawing/2014/main" id="{66D24DBD-192B-4D44-9FBD-D06359AD0839}"/>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37" name="Date Placeholder 3">
            <a:extLst>
              <a:ext uri="{FF2B5EF4-FFF2-40B4-BE49-F238E27FC236}">
                <a16:creationId xmlns:a16="http://schemas.microsoft.com/office/drawing/2014/main" id="{63B7D1E1-6EB2-4379-B25B-C6109E28E0D6}"/>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22964459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Hills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7158-FCDF-4FDC-8481-4870325F0C5E}"/>
              </a:ext>
            </a:extLst>
          </p:cNvPr>
          <p:cNvSpPr>
            <a:spLocks noGrp="1"/>
          </p:cNvSpPr>
          <p:nvPr>
            <p:ph type="title" hasCustomPrompt="1"/>
          </p:nvPr>
        </p:nvSpPr>
        <p:spPr/>
        <p:txBody>
          <a:bodyPr/>
          <a:lstStyle>
            <a:lvl1pPr>
              <a:defRPr/>
            </a:lvl1pPr>
          </a:lstStyle>
          <a:p>
            <a:r>
              <a:rPr lang="en-US" dirty="0"/>
              <a:t>Timeline hills horizontal – one line</a:t>
            </a:r>
          </a:p>
        </p:txBody>
      </p:sp>
      <p:sp>
        <p:nvSpPr>
          <p:cNvPr id="66" name="Text Placeholder 19">
            <a:extLst>
              <a:ext uri="{FF2B5EF4-FFF2-40B4-BE49-F238E27FC236}">
                <a16:creationId xmlns:a16="http://schemas.microsoft.com/office/drawing/2014/main" id="{61B7EDEB-A7C5-4762-BABE-58D5D7B4F8FC}"/>
              </a:ext>
            </a:extLst>
          </p:cNvPr>
          <p:cNvSpPr>
            <a:spLocks noGrp="1"/>
          </p:cNvSpPr>
          <p:nvPr userDrawn="1">
            <p:ph type="body" sz="quarter" idx="44" hasCustomPrompt="1"/>
          </p:nvPr>
        </p:nvSpPr>
        <p:spPr>
          <a:xfrm>
            <a:off x="5185323" y="4765506"/>
            <a:ext cx="1821352" cy="392113"/>
          </a:xfrm>
        </p:spPr>
        <p:txBody>
          <a:bodyPr anchor="b">
            <a:normAutofit/>
          </a:bodyPr>
          <a:lstStyle>
            <a:lvl1pPr marL="0" indent="0" algn="ctr">
              <a:buNone/>
              <a:defRPr sz="1400" b="1" i="0" cap="none" baseline="0">
                <a:solidFill>
                  <a:schemeClr val="accent1">
                    <a:alpha val="85000"/>
                  </a:schemeClr>
                </a:solidFill>
                <a:latin typeface="Gilmer Light" panose="020B0604020202020204" charset="0"/>
              </a:defRPr>
            </a:lvl1pPr>
          </a:lstStyle>
          <a:p>
            <a:pPr lvl="0"/>
            <a:r>
              <a:rPr lang="en-US" dirty="0"/>
              <a:t>workshop</a:t>
            </a:r>
          </a:p>
        </p:txBody>
      </p:sp>
      <p:sp>
        <p:nvSpPr>
          <p:cNvPr id="35" name="Freeform 72">
            <a:extLst>
              <a:ext uri="{FF2B5EF4-FFF2-40B4-BE49-F238E27FC236}">
                <a16:creationId xmlns:a16="http://schemas.microsoft.com/office/drawing/2014/main" id="{5376A114-75F5-437D-A745-ABF104FB2035}"/>
              </a:ext>
            </a:extLst>
          </p:cNvPr>
          <p:cNvSpPr>
            <a:spLocks noChangeAspect="1"/>
          </p:cNvSpPr>
          <p:nvPr userDrawn="1"/>
        </p:nvSpPr>
        <p:spPr>
          <a:xfrm>
            <a:off x="9085753" y="2971800"/>
            <a:ext cx="2263753" cy="1270557"/>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rgbClr val="001549">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Gilmer Light" panose="020B0604020202020204" charset="0"/>
            </a:endParaRPr>
          </a:p>
        </p:txBody>
      </p:sp>
      <p:sp>
        <p:nvSpPr>
          <p:cNvPr id="36" name="Freeform 71">
            <a:extLst>
              <a:ext uri="{FF2B5EF4-FFF2-40B4-BE49-F238E27FC236}">
                <a16:creationId xmlns:a16="http://schemas.microsoft.com/office/drawing/2014/main" id="{DE61C6B5-1665-445A-9576-2A5BC0C46B8F}"/>
              </a:ext>
            </a:extLst>
          </p:cNvPr>
          <p:cNvSpPr>
            <a:spLocks noChangeAspect="1"/>
          </p:cNvSpPr>
          <p:nvPr userDrawn="1"/>
        </p:nvSpPr>
        <p:spPr>
          <a:xfrm>
            <a:off x="7024938" y="2971800"/>
            <a:ext cx="2263753" cy="1270557"/>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rgbClr val="001549">
              <a:alpha val="8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Gilmer Light" panose="020B0604020202020204" charset="0"/>
            </a:endParaRPr>
          </a:p>
        </p:txBody>
      </p:sp>
      <p:sp>
        <p:nvSpPr>
          <p:cNvPr id="37" name="Freeform 70">
            <a:extLst>
              <a:ext uri="{FF2B5EF4-FFF2-40B4-BE49-F238E27FC236}">
                <a16:creationId xmlns:a16="http://schemas.microsoft.com/office/drawing/2014/main" id="{1BC7EE2B-F4B0-4EAA-82CF-065F895371D6}"/>
              </a:ext>
            </a:extLst>
          </p:cNvPr>
          <p:cNvSpPr>
            <a:spLocks noChangeAspect="1"/>
          </p:cNvSpPr>
          <p:nvPr userDrawn="1"/>
        </p:nvSpPr>
        <p:spPr>
          <a:xfrm>
            <a:off x="4964123" y="2971800"/>
            <a:ext cx="2263753" cy="1270557"/>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rgbClr val="001549">
              <a:alpha val="85098"/>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Gilmer Light" panose="020B0604020202020204" charset="0"/>
            </a:endParaRPr>
          </a:p>
        </p:txBody>
      </p:sp>
      <p:sp>
        <p:nvSpPr>
          <p:cNvPr id="38" name="Freeform 51">
            <a:extLst>
              <a:ext uri="{FF2B5EF4-FFF2-40B4-BE49-F238E27FC236}">
                <a16:creationId xmlns:a16="http://schemas.microsoft.com/office/drawing/2014/main" id="{8569B963-EFCC-4E77-875F-A2A026C69ADC}"/>
              </a:ext>
            </a:extLst>
          </p:cNvPr>
          <p:cNvSpPr>
            <a:spLocks noChangeAspect="1"/>
          </p:cNvSpPr>
          <p:nvPr userDrawn="1"/>
        </p:nvSpPr>
        <p:spPr>
          <a:xfrm>
            <a:off x="2903309" y="2971800"/>
            <a:ext cx="2263753" cy="1270557"/>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rgbClr val="00154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Gilmer Light" panose="020B0604020202020204" charset="0"/>
            </a:endParaRPr>
          </a:p>
        </p:txBody>
      </p:sp>
      <p:sp>
        <p:nvSpPr>
          <p:cNvPr id="39" name="Freeform 50">
            <a:extLst>
              <a:ext uri="{FF2B5EF4-FFF2-40B4-BE49-F238E27FC236}">
                <a16:creationId xmlns:a16="http://schemas.microsoft.com/office/drawing/2014/main" id="{408301B9-02B4-4B53-B4E8-15559424ADAD}"/>
              </a:ext>
            </a:extLst>
          </p:cNvPr>
          <p:cNvSpPr>
            <a:spLocks noChangeAspect="1"/>
          </p:cNvSpPr>
          <p:nvPr userDrawn="1"/>
        </p:nvSpPr>
        <p:spPr>
          <a:xfrm>
            <a:off x="842494" y="2971800"/>
            <a:ext cx="2263753" cy="1270557"/>
          </a:xfrm>
          <a:custGeom>
            <a:avLst/>
            <a:gdLst>
              <a:gd name="connsiteX0" fmla="*/ 723900 w 1447800"/>
              <a:gd name="connsiteY0" fmla="*/ 0 h 812594"/>
              <a:gd name="connsiteX1" fmla="*/ 782950 w 1447800"/>
              <a:gd name="connsiteY1" fmla="*/ 2982 h 812594"/>
              <a:gd name="connsiteX2" fmla="*/ 1447800 w 1447800"/>
              <a:gd name="connsiteY2" fmla="*/ 739727 h 812594"/>
              <a:gd name="connsiteX3" fmla="*/ 1446025 w 1447800"/>
              <a:gd name="connsiteY3" fmla="*/ 739727 h 812594"/>
              <a:gd name="connsiteX4" fmla="*/ 1447800 w 1447800"/>
              <a:gd name="connsiteY4" fmla="*/ 744013 h 812594"/>
              <a:gd name="connsiteX5" fmla="*/ 1379220 w 1447800"/>
              <a:gd name="connsiteY5" fmla="*/ 812593 h 812594"/>
              <a:gd name="connsiteX6" fmla="*/ 1310640 w 1447800"/>
              <a:gd name="connsiteY6" fmla="*/ 744013 h 812594"/>
              <a:gd name="connsiteX7" fmla="*/ 1312415 w 1447800"/>
              <a:gd name="connsiteY7" fmla="*/ 739727 h 812594"/>
              <a:gd name="connsiteX8" fmla="*/ 1309234 w 1447800"/>
              <a:gd name="connsiteY8" fmla="*/ 739727 h 812594"/>
              <a:gd name="connsiteX9" fmla="*/ 1309430 w 1447800"/>
              <a:gd name="connsiteY9" fmla="*/ 737778 h 812594"/>
              <a:gd name="connsiteX10" fmla="*/ 827039 w 1447800"/>
              <a:gd name="connsiteY10" fmla="*/ 145904 h 812594"/>
              <a:gd name="connsiteX11" fmla="*/ 723900 w 1447800"/>
              <a:gd name="connsiteY11" fmla="*/ 135507 h 812594"/>
              <a:gd name="connsiteX12" fmla="*/ 723900 w 1447800"/>
              <a:gd name="connsiteY12" fmla="*/ 135508 h 812594"/>
              <a:gd name="connsiteX13" fmla="*/ 620761 w 1447800"/>
              <a:gd name="connsiteY13" fmla="*/ 145905 h 812594"/>
              <a:gd name="connsiteX14" fmla="*/ 138370 w 1447800"/>
              <a:gd name="connsiteY14" fmla="*/ 737779 h 812594"/>
              <a:gd name="connsiteX15" fmla="*/ 138566 w 1447800"/>
              <a:gd name="connsiteY15" fmla="*/ 739728 h 812594"/>
              <a:gd name="connsiteX16" fmla="*/ 135385 w 1447800"/>
              <a:gd name="connsiteY16" fmla="*/ 739728 h 812594"/>
              <a:gd name="connsiteX17" fmla="*/ 137160 w 1447800"/>
              <a:gd name="connsiteY17" fmla="*/ 744014 h 812594"/>
              <a:gd name="connsiteX18" fmla="*/ 68580 w 1447800"/>
              <a:gd name="connsiteY18" fmla="*/ 812594 h 812594"/>
              <a:gd name="connsiteX19" fmla="*/ 0 w 1447800"/>
              <a:gd name="connsiteY19" fmla="*/ 744014 h 812594"/>
              <a:gd name="connsiteX20" fmla="*/ 1775 w 1447800"/>
              <a:gd name="connsiteY20" fmla="*/ 739728 h 812594"/>
              <a:gd name="connsiteX21" fmla="*/ 0 w 1447800"/>
              <a:gd name="connsiteY21" fmla="*/ 739728 h 812594"/>
              <a:gd name="connsiteX22" fmla="*/ 664850 w 1447800"/>
              <a:gd name="connsiteY22" fmla="*/ 2983 h 812594"/>
              <a:gd name="connsiteX23" fmla="*/ 723900 w 1447800"/>
              <a:gd name="connsiteY23" fmla="*/ 1 h 8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00" h="812594">
                <a:moveTo>
                  <a:pt x="723900" y="0"/>
                </a:moveTo>
                <a:lnTo>
                  <a:pt x="782950" y="2982"/>
                </a:lnTo>
                <a:cubicBezTo>
                  <a:pt x="1156386" y="40906"/>
                  <a:pt x="1447800" y="356285"/>
                  <a:pt x="1447800" y="739727"/>
                </a:cubicBezTo>
                <a:lnTo>
                  <a:pt x="1446025" y="739727"/>
                </a:lnTo>
                <a:lnTo>
                  <a:pt x="1447800" y="744013"/>
                </a:lnTo>
                <a:cubicBezTo>
                  <a:pt x="1447800" y="781889"/>
                  <a:pt x="1417096" y="812593"/>
                  <a:pt x="1379220" y="812593"/>
                </a:cubicBezTo>
                <a:cubicBezTo>
                  <a:pt x="1341344" y="812593"/>
                  <a:pt x="1310640" y="781889"/>
                  <a:pt x="1310640" y="744013"/>
                </a:cubicBezTo>
                <a:lnTo>
                  <a:pt x="1312415" y="739727"/>
                </a:lnTo>
                <a:lnTo>
                  <a:pt x="1309234" y="739727"/>
                </a:lnTo>
                <a:lnTo>
                  <a:pt x="1309430" y="737778"/>
                </a:lnTo>
                <a:cubicBezTo>
                  <a:pt x="1309430" y="445824"/>
                  <a:pt x="1102339" y="202239"/>
                  <a:pt x="827039" y="145904"/>
                </a:cubicBezTo>
                <a:lnTo>
                  <a:pt x="723900" y="135507"/>
                </a:lnTo>
                <a:lnTo>
                  <a:pt x="723900" y="135508"/>
                </a:lnTo>
                <a:lnTo>
                  <a:pt x="620761" y="145905"/>
                </a:lnTo>
                <a:cubicBezTo>
                  <a:pt x="345461" y="202240"/>
                  <a:pt x="138370" y="445825"/>
                  <a:pt x="138370" y="737779"/>
                </a:cubicBezTo>
                <a:lnTo>
                  <a:pt x="138566" y="739728"/>
                </a:lnTo>
                <a:lnTo>
                  <a:pt x="135385" y="739728"/>
                </a:lnTo>
                <a:lnTo>
                  <a:pt x="137160" y="744014"/>
                </a:lnTo>
                <a:cubicBezTo>
                  <a:pt x="137160" y="781890"/>
                  <a:pt x="106456" y="812594"/>
                  <a:pt x="68580" y="812594"/>
                </a:cubicBezTo>
                <a:cubicBezTo>
                  <a:pt x="30704" y="812594"/>
                  <a:pt x="0" y="781890"/>
                  <a:pt x="0" y="744014"/>
                </a:cubicBezTo>
                <a:lnTo>
                  <a:pt x="1775" y="739728"/>
                </a:lnTo>
                <a:lnTo>
                  <a:pt x="0" y="739728"/>
                </a:lnTo>
                <a:cubicBezTo>
                  <a:pt x="0" y="356286"/>
                  <a:pt x="291414" y="40907"/>
                  <a:pt x="664850" y="2983"/>
                </a:cubicBezTo>
                <a:lnTo>
                  <a:pt x="723900" y="1"/>
                </a:lnTo>
                <a:close/>
              </a:path>
            </a:pathLst>
          </a:cu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Gilmer Light" panose="020B0604020202020204" charset="0"/>
            </a:endParaRPr>
          </a:p>
        </p:txBody>
      </p:sp>
      <p:sp>
        <p:nvSpPr>
          <p:cNvPr id="45" name="Text Placeholder 26">
            <a:extLst>
              <a:ext uri="{FF2B5EF4-FFF2-40B4-BE49-F238E27FC236}">
                <a16:creationId xmlns:a16="http://schemas.microsoft.com/office/drawing/2014/main" id="{EA844848-F65F-4F3F-908E-F7A9A8748DC5}"/>
              </a:ext>
            </a:extLst>
          </p:cNvPr>
          <p:cNvSpPr>
            <a:spLocks noGrp="1"/>
          </p:cNvSpPr>
          <p:nvPr userDrawn="1">
            <p:ph type="body" sz="quarter" idx="48" hasCustomPrompt="1"/>
          </p:nvPr>
        </p:nvSpPr>
        <p:spPr>
          <a:xfrm>
            <a:off x="5188861" y="5267528"/>
            <a:ext cx="1814276" cy="798478"/>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47" name="Text Placeholder 19">
            <a:extLst>
              <a:ext uri="{FF2B5EF4-FFF2-40B4-BE49-F238E27FC236}">
                <a16:creationId xmlns:a16="http://schemas.microsoft.com/office/drawing/2014/main" id="{8B284F8A-A4F2-4B09-A612-362BEE17D777}"/>
              </a:ext>
            </a:extLst>
          </p:cNvPr>
          <p:cNvSpPr>
            <a:spLocks noGrp="1"/>
          </p:cNvSpPr>
          <p:nvPr userDrawn="1">
            <p:ph type="body" sz="quarter" idx="49" hasCustomPrompt="1"/>
          </p:nvPr>
        </p:nvSpPr>
        <p:spPr>
          <a:xfrm>
            <a:off x="3124509" y="4765506"/>
            <a:ext cx="1821352" cy="392113"/>
          </a:xfrm>
        </p:spPr>
        <p:txBody>
          <a:bodyPr anchor="b">
            <a:normAutofit/>
          </a:bodyPr>
          <a:lstStyle>
            <a:lvl1pPr marL="0" indent="0" algn="ctr">
              <a:buNone/>
              <a:defRPr sz="1400" b="1" i="0" cap="none" baseline="0">
                <a:solidFill>
                  <a:schemeClr val="accent1">
                    <a:alpha val="90000"/>
                  </a:schemeClr>
                </a:solidFill>
                <a:latin typeface="Gilmer Light" panose="020B0604020202020204" charset="0"/>
              </a:defRPr>
            </a:lvl1pPr>
          </a:lstStyle>
          <a:p>
            <a:pPr lvl="0"/>
            <a:r>
              <a:rPr lang="en-US" dirty="0"/>
              <a:t>workshop</a:t>
            </a:r>
          </a:p>
        </p:txBody>
      </p:sp>
      <p:sp>
        <p:nvSpPr>
          <p:cNvPr id="48" name="Text Placeholder 26">
            <a:extLst>
              <a:ext uri="{FF2B5EF4-FFF2-40B4-BE49-F238E27FC236}">
                <a16:creationId xmlns:a16="http://schemas.microsoft.com/office/drawing/2014/main" id="{21020C4F-174B-4DF6-8875-627CA51B7A3D}"/>
              </a:ext>
            </a:extLst>
          </p:cNvPr>
          <p:cNvSpPr>
            <a:spLocks noGrp="1"/>
          </p:cNvSpPr>
          <p:nvPr userDrawn="1">
            <p:ph type="body" sz="quarter" idx="50" hasCustomPrompt="1"/>
          </p:nvPr>
        </p:nvSpPr>
        <p:spPr>
          <a:xfrm>
            <a:off x="3128047" y="5267528"/>
            <a:ext cx="1814276" cy="798478"/>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49" name="Text Placeholder 19">
            <a:extLst>
              <a:ext uri="{FF2B5EF4-FFF2-40B4-BE49-F238E27FC236}">
                <a16:creationId xmlns:a16="http://schemas.microsoft.com/office/drawing/2014/main" id="{605DAA11-E357-4443-B329-BE1EAC5CEC5F}"/>
              </a:ext>
            </a:extLst>
          </p:cNvPr>
          <p:cNvSpPr>
            <a:spLocks noGrp="1"/>
          </p:cNvSpPr>
          <p:nvPr userDrawn="1">
            <p:ph type="body" sz="quarter" idx="51" hasCustomPrompt="1"/>
          </p:nvPr>
        </p:nvSpPr>
        <p:spPr>
          <a:xfrm>
            <a:off x="1063694" y="4765506"/>
            <a:ext cx="1821352" cy="392113"/>
          </a:xfrm>
        </p:spPr>
        <p:txBody>
          <a:bodyPr anchor="b">
            <a:normAutofit/>
          </a:bodyPr>
          <a:lstStyle>
            <a:lvl1pPr marL="0" indent="0" algn="ctr">
              <a:buNone/>
              <a:defRPr sz="1400" b="1" i="0" cap="none" baseline="0">
                <a:solidFill>
                  <a:schemeClr val="accent1"/>
                </a:solidFill>
                <a:latin typeface="Gilmer Light" panose="020B0604020202020204" charset="0"/>
              </a:defRPr>
            </a:lvl1pPr>
          </a:lstStyle>
          <a:p>
            <a:pPr lvl="0"/>
            <a:r>
              <a:rPr lang="en-US" dirty="0"/>
              <a:t>workshop</a:t>
            </a:r>
          </a:p>
        </p:txBody>
      </p:sp>
      <p:sp>
        <p:nvSpPr>
          <p:cNvPr id="50" name="Text Placeholder 26">
            <a:extLst>
              <a:ext uri="{FF2B5EF4-FFF2-40B4-BE49-F238E27FC236}">
                <a16:creationId xmlns:a16="http://schemas.microsoft.com/office/drawing/2014/main" id="{EE234BA4-4E88-4568-92E7-BE2E9433E901}"/>
              </a:ext>
            </a:extLst>
          </p:cNvPr>
          <p:cNvSpPr>
            <a:spLocks noGrp="1"/>
          </p:cNvSpPr>
          <p:nvPr userDrawn="1">
            <p:ph type="body" sz="quarter" idx="52" hasCustomPrompt="1"/>
          </p:nvPr>
        </p:nvSpPr>
        <p:spPr>
          <a:xfrm>
            <a:off x="1067232" y="5267528"/>
            <a:ext cx="1814276" cy="798478"/>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51" name="Text Placeholder 19">
            <a:extLst>
              <a:ext uri="{FF2B5EF4-FFF2-40B4-BE49-F238E27FC236}">
                <a16:creationId xmlns:a16="http://schemas.microsoft.com/office/drawing/2014/main" id="{14523475-A204-45D6-98CF-A9DC0E7C3EB7}"/>
              </a:ext>
            </a:extLst>
          </p:cNvPr>
          <p:cNvSpPr>
            <a:spLocks noGrp="1"/>
          </p:cNvSpPr>
          <p:nvPr userDrawn="1">
            <p:ph type="body" sz="quarter" idx="53" hasCustomPrompt="1"/>
          </p:nvPr>
        </p:nvSpPr>
        <p:spPr>
          <a:xfrm>
            <a:off x="7246138" y="4765506"/>
            <a:ext cx="1821352" cy="392113"/>
          </a:xfrm>
        </p:spPr>
        <p:txBody>
          <a:bodyPr anchor="b">
            <a:normAutofit/>
          </a:bodyPr>
          <a:lstStyle>
            <a:lvl1pPr marL="0" indent="0" algn="ctr">
              <a:buNone/>
              <a:defRPr sz="1400" b="1" i="0" cap="none" baseline="0">
                <a:solidFill>
                  <a:schemeClr val="accent1">
                    <a:alpha val="80000"/>
                  </a:schemeClr>
                </a:solidFill>
                <a:latin typeface="Gilmer Light" panose="020B0604020202020204" charset="0"/>
              </a:defRPr>
            </a:lvl1pPr>
          </a:lstStyle>
          <a:p>
            <a:pPr lvl="0"/>
            <a:r>
              <a:rPr lang="en-US" dirty="0"/>
              <a:t>workshop</a:t>
            </a:r>
          </a:p>
        </p:txBody>
      </p:sp>
      <p:sp>
        <p:nvSpPr>
          <p:cNvPr id="54" name="Text Placeholder 26">
            <a:extLst>
              <a:ext uri="{FF2B5EF4-FFF2-40B4-BE49-F238E27FC236}">
                <a16:creationId xmlns:a16="http://schemas.microsoft.com/office/drawing/2014/main" id="{30655F62-9555-4056-8743-2EAE2F074041}"/>
              </a:ext>
            </a:extLst>
          </p:cNvPr>
          <p:cNvSpPr>
            <a:spLocks noGrp="1"/>
          </p:cNvSpPr>
          <p:nvPr userDrawn="1">
            <p:ph type="body" sz="quarter" idx="54" hasCustomPrompt="1"/>
          </p:nvPr>
        </p:nvSpPr>
        <p:spPr>
          <a:xfrm>
            <a:off x="7249676" y="5267528"/>
            <a:ext cx="1814276" cy="798478"/>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55" name="Text Placeholder 19">
            <a:extLst>
              <a:ext uri="{FF2B5EF4-FFF2-40B4-BE49-F238E27FC236}">
                <a16:creationId xmlns:a16="http://schemas.microsoft.com/office/drawing/2014/main" id="{1EF94381-DFDA-4484-946D-82F8CACB52E2}"/>
              </a:ext>
            </a:extLst>
          </p:cNvPr>
          <p:cNvSpPr>
            <a:spLocks noGrp="1"/>
          </p:cNvSpPr>
          <p:nvPr userDrawn="1">
            <p:ph type="body" sz="quarter" idx="55" hasCustomPrompt="1"/>
          </p:nvPr>
        </p:nvSpPr>
        <p:spPr>
          <a:xfrm>
            <a:off x="9306953" y="4765506"/>
            <a:ext cx="1821352" cy="392113"/>
          </a:xfrm>
        </p:spPr>
        <p:txBody>
          <a:bodyPr anchor="b">
            <a:normAutofit/>
          </a:bodyPr>
          <a:lstStyle>
            <a:lvl1pPr marL="0" indent="0" algn="ctr">
              <a:buNone/>
              <a:defRPr sz="1400" b="1" i="0" cap="none" baseline="0">
                <a:solidFill>
                  <a:schemeClr val="accent1">
                    <a:alpha val="75000"/>
                  </a:schemeClr>
                </a:solidFill>
                <a:latin typeface="Gilmer Light" panose="020B0604020202020204" charset="0"/>
              </a:defRPr>
            </a:lvl1pPr>
          </a:lstStyle>
          <a:p>
            <a:pPr lvl="0"/>
            <a:r>
              <a:rPr lang="en-US" dirty="0"/>
              <a:t>workshop</a:t>
            </a:r>
          </a:p>
        </p:txBody>
      </p:sp>
      <p:sp>
        <p:nvSpPr>
          <p:cNvPr id="56" name="Text Placeholder 26">
            <a:extLst>
              <a:ext uri="{FF2B5EF4-FFF2-40B4-BE49-F238E27FC236}">
                <a16:creationId xmlns:a16="http://schemas.microsoft.com/office/drawing/2014/main" id="{88132A8C-C416-4B49-917B-17434DEE796A}"/>
              </a:ext>
            </a:extLst>
          </p:cNvPr>
          <p:cNvSpPr>
            <a:spLocks noGrp="1"/>
          </p:cNvSpPr>
          <p:nvPr userDrawn="1">
            <p:ph type="body" sz="quarter" idx="56" hasCustomPrompt="1"/>
          </p:nvPr>
        </p:nvSpPr>
        <p:spPr>
          <a:xfrm>
            <a:off x="9310491" y="5267528"/>
            <a:ext cx="1814276" cy="798478"/>
          </a:xfrm>
        </p:spPr>
        <p:txBody>
          <a:bodyPr anchor="t">
            <a:normAutofit/>
          </a:bodyPr>
          <a:lstStyle>
            <a:lvl1pPr marL="0" indent="0" algn="ctr">
              <a:buNone/>
              <a:defRPr sz="1200" cap="none" baseline="0">
                <a:solidFill>
                  <a:schemeClr val="bg2">
                    <a:lumMod val="50000"/>
                  </a:schemeClr>
                </a:solidFill>
                <a:latin typeface="Gilmer Light" panose="020B0604020202020204" charset="0"/>
              </a:defRPr>
            </a:lvl1pPr>
          </a:lstStyle>
          <a:p>
            <a:pPr lvl="0"/>
            <a:r>
              <a:rPr lang="en-US" dirty="0"/>
              <a:t>Insert additional details here if needed. Left and center aligned. </a:t>
            </a:r>
          </a:p>
        </p:txBody>
      </p:sp>
      <p:sp>
        <p:nvSpPr>
          <p:cNvPr id="57" name="Picture Placeholder 5">
            <a:extLst>
              <a:ext uri="{FF2B5EF4-FFF2-40B4-BE49-F238E27FC236}">
                <a16:creationId xmlns:a16="http://schemas.microsoft.com/office/drawing/2014/main" id="{F3BE2381-1172-40B0-892E-6349CCE59475}"/>
              </a:ext>
            </a:extLst>
          </p:cNvPr>
          <p:cNvSpPr>
            <a:spLocks noGrp="1"/>
          </p:cNvSpPr>
          <p:nvPr>
            <p:ph type="pic" sz="quarter" idx="26" hasCustomPrompt="1"/>
          </p:nvPr>
        </p:nvSpPr>
        <p:spPr>
          <a:xfrm>
            <a:off x="1442153" y="3439496"/>
            <a:ext cx="1064435" cy="1064435"/>
          </a:xfrm>
          <a:prstGeom prst="ellipse">
            <a:avLst/>
          </a:prstGeom>
          <a:solidFill>
            <a:schemeClr val="bg2"/>
          </a:solidFill>
          <a:ln>
            <a:noFill/>
          </a:ln>
        </p:spPr>
        <p:style>
          <a:lnRef idx="2">
            <a:schemeClr val="accent4"/>
          </a:lnRef>
          <a:fillRef idx="1">
            <a:schemeClr val="lt1"/>
          </a:fillRef>
          <a:effectRef idx="0">
            <a:schemeClr val="accent4"/>
          </a:effectRef>
          <a:fontRef idx="minor">
            <a:schemeClr val="dk1"/>
          </a:fontRef>
        </p:style>
        <p:txBody>
          <a:bodyPr>
            <a:normAutofit/>
          </a:bodyPr>
          <a:lstStyle>
            <a:lvl1pPr marL="0" indent="0" algn="ctr">
              <a:buNone/>
              <a:defRPr sz="1400">
                <a:latin typeface="Gilmer Light" panose="020B0604020202020204" charset="0"/>
              </a:defRPr>
            </a:lvl1pPr>
          </a:lstStyle>
          <a:p>
            <a:r>
              <a:rPr lang="en-US" dirty="0"/>
              <a:t>Click to insert icon</a:t>
            </a:r>
          </a:p>
        </p:txBody>
      </p:sp>
      <p:sp>
        <p:nvSpPr>
          <p:cNvPr id="58" name="Picture Placeholder 5">
            <a:extLst>
              <a:ext uri="{FF2B5EF4-FFF2-40B4-BE49-F238E27FC236}">
                <a16:creationId xmlns:a16="http://schemas.microsoft.com/office/drawing/2014/main" id="{60A46F0B-88E1-48AD-8206-A7F4B929ECE9}"/>
              </a:ext>
            </a:extLst>
          </p:cNvPr>
          <p:cNvSpPr>
            <a:spLocks noGrp="1"/>
          </p:cNvSpPr>
          <p:nvPr>
            <p:ph type="pic" sz="quarter" idx="57" hasCustomPrompt="1"/>
          </p:nvPr>
        </p:nvSpPr>
        <p:spPr>
          <a:xfrm>
            <a:off x="3502968" y="3439496"/>
            <a:ext cx="1064435" cy="1064435"/>
          </a:xfrm>
          <a:prstGeom prst="ellipse">
            <a:avLst/>
          </a:prstGeom>
          <a:solidFill>
            <a:schemeClr val="bg2"/>
          </a:solidFill>
          <a:ln>
            <a:noFill/>
          </a:ln>
        </p:spPr>
        <p:style>
          <a:lnRef idx="2">
            <a:schemeClr val="accent4"/>
          </a:lnRef>
          <a:fillRef idx="1">
            <a:schemeClr val="lt1"/>
          </a:fillRef>
          <a:effectRef idx="0">
            <a:schemeClr val="accent4"/>
          </a:effectRef>
          <a:fontRef idx="minor">
            <a:schemeClr val="dk1"/>
          </a:fontRef>
        </p:style>
        <p:txBody>
          <a:bodyPr>
            <a:normAutofit/>
          </a:bodyPr>
          <a:lstStyle>
            <a:lvl1pPr marL="0" indent="0" algn="ctr">
              <a:buNone/>
              <a:defRPr sz="1400">
                <a:latin typeface="Gilmer Light" panose="020B0604020202020204" charset="0"/>
              </a:defRPr>
            </a:lvl1pPr>
          </a:lstStyle>
          <a:p>
            <a:r>
              <a:rPr lang="en-US" dirty="0"/>
              <a:t>Click to insert icon</a:t>
            </a:r>
          </a:p>
        </p:txBody>
      </p:sp>
      <p:sp>
        <p:nvSpPr>
          <p:cNvPr id="59" name="Picture Placeholder 5">
            <a:extLst>
              <a:ext uri="{FF2B5EF4-FFF2-40B4-BE49-F238E27FC236}">
                <a16:creationId xmlns:a16="http://schemas.microsoft.com/office/drawing/2014/main" id="{57E51DDB-B079-415D-BC2F-C01D05041493}"/>
              </a:ext>
            </a:extLst>
          </p:cNvPr>
          <p:cNvSpPr>
            <a:spLocks noGrp="1"/>
          </p:cNvSpPr>
          <p:nvPr>
            <p:ph type="pic" sz="quarter" idx="58" hasCustomPrompt="1"/>
          </p:nvPr>
        </p:nvSpPr>
        <p:spPr>
          <a:xfrm>
            <a:off x="5563782" y="3434776"/>
            <a:ext cx="1064435" cy="1064435"/>
          </a:xfrm>
          <a:prstGeom prst="ellipse">
            <a:avLst/>
          </a:prstGeom>
          <a:solidFill>
            <a:schemeClr val="bg2"/>
          </a:solidFill>
          <a:ln>
            <a:noFill/>
          </a:ln>
        </p:spPr>
        <p:style>
          <a:lnRef idx="2">
            <a:schemeClr val="accent4"/>
          </a:lnRef>
          <a:fillRef idx="1">
            <a:schemeClr val="lt1"/>
          </a:fillRef>
          <a:effectRef idx="0">
            <a:schemeClr val="accent4"/>
          </a:effectRef>
          <a:fontRef idx="minor">
            <a:schemeClr val="dk1"/>
          </a:fontRef>
        </p:style>
        <p:txBody>
          <a:bodyPr>
            <a:normAutofit/>
          </a:bodyPr>
          <a:lstStyle>
            <a:lvl1pPr marL="0" indent="0" algn="ctr">
              <a:buNone/>
              <a:defRPr sz="1400">
                <a:latin typeface="Gilmer Light" panose="020B0604020202020204" charset="0"/>
              </a:defRPr>
            </a:lvl1pPr>
          </a:lstStyle>
          <a:p>
            <a:r>
              <a:rPr lang="en-US" dirty="0"/>
              <a:t>Click to insert icon</a:t>
            </a:r>
          </a:p>
        </p:txBody>
      </p:sp>
      <p:sp>
        <p:nvSpPr>
          <p:cNvPr id="60" name="Picture Placeholder 5">
            <a:extLst>
              <a:ext uri="{FF2B5EF4-FFF2-40B4-BE49-F238E27FC236}">
                <a16:creationId xmlns:a16="http://schemas.microsoft.com/office/drawing/2014/main" id="{00FA0919-CE85-4C94-82E7-477E3EA5F65B}"/>
              </a:ext>
            </a:extLst>
          </p:cNvPr>
          <p:cNvSpPr>
            <a:spLocks noGrp="1"/>
          </p:cNvSpPr>
          <p:nvPr>
            <p:ph type="pic" sz="quarter" idx="59" hasCustomPrompt="1"/>
          </p:nvPr>
        </p:nvSpPr>
        <p:spPr>
          <a:xfrm>
            <a:off x="7624597" y="3425048"/>
            <a:ext cx="1064435" cy="1064435"/>
          </a:xfrm>
          <a:prstGeom prst="ellipse">
            <a:avLst/>
          </a:prstGeom>
          <a:solidFill>
            <a:schemeClr val="bg2"/>
          </a:solidFill>
          <a:ln>
            <a:noFill/>
          </a:ln>
        </p:spPr>
        <p:style>
          <a:lnRef idx="2">
            <a:schemeClr val="accent4"/>
          </a:lnRef>
          <a:fillRef idx="1">
            <a:schemeClr val="lt1"/>
          </a:fillRef>
          <a:effectRef idx="0">
            <a:schemeClr val="accent4"/>
          </a:effectRef>
          <a:fontRef idx="minor">
            <a:schemeClr val="dk1"/>
          </a:fontRef>
        </p:style>
        <p:txBody>
          <a:bodyPr>
            <a:normAutofit/>
          </a:bodyPr>
          <a:lstStyle>
            <a:lvl1pPr marL="0" indent="0" algn="ctr">
              <a:buNone/>
              <a:defRPr sz="1400">
                <a:latin typeface="Gilmer Light" panose="020B0604020202020204" charset="0"/>
              </a:defRPr>
            </a:lvl1pPr>
          </a:lstStyle>
          <a:p>
            <a:r>
              <a:rPr lang="en-US" dirty="0"/>
              <a:t>Click to insert icon</a:t>
            </a:r>
          </a:p>
        </p:txBody>
      </p:sp>
      <p:sp>
        <p:nvSpPr>
          <p:cNvPr id="61" name="Picture Placeholder 5">
            <a:extLst>
              <a:ext uri="{FF2B5EF4-FFF2-40B4-BE49-F238E27FC236}">
                <a16:creationId xmlns:a16="http://schemas.microsoft.com/office/drawing/2014/main" id="{B8407A6C-18A7-413D-A5F3-9857BF16B54E}"/>
              </a:ext>
            </a:extLst>
          </p:cNvPr>
          <p:cNvSpPr>
            <a:spLocks noGrp="1"/>
          </p:cNvSpPr>
          <p:nvPr>
            <p:ph type="pic" sz="quarter" idx="60" hasCustomPrompt="1"/>
          </p:nvPr>
        </p:nvSpPr>
        <p:spPr>
          <a:xfrm>
            <a:off x="9685412" y="3434776"/>
            <a:ext cx="1064435" cy="1064435"/>
          </a:xfrm>
          <a:prstGeom prst="ellipse">
            <a:avLst/>
          </a:prstGeom>
          <a:solidFill>
            <a:schemeClr val="bg2"/>
          </a:solidFill>
          <a:ln>
            <a:noFill/>
          </a:ln>
        </p:spPr>
        <p:style>
          <a:lnRef idx="2">
            <a:schemeClr val="accent4"/>
          </a:lnRef>
          <a:fillRef idx="1">
            <a:schemeClr val="lt1"/>
          </a:fillRef>
          <a:effectRef idx="0">
            <a:schemeClr val="accent4"/>
          </a:effectRef>
          <a:fontRef idx="minor">
            <a:schemeClr val="dk1"/>
          </a:fontRef>
        </p:style>
        <p:txBody>
          <a:bodyPr>
            <a:normAutofit/>
          </a:bodyPr>
          <a:lstStyle>
            <a:lvl1pPr marL="0" indent="0" algn="ctr">
              <a:buNone/>
              <a:defRPr sz="1400">
                <a:latin typeface="Gilmer Light" panose="020B0604020202020204" charset="0"/>
              </a:defRPr>
            </a:lvl1pPr>
          </a:lstStyle>
          <a:p>
            <a:r>
              <a:rPr lang="en-US" dirty="0"/>
              <a:t>Click to insert icon</a:t>
            </a:r>
          </a:p>
        </p:txBody>
      </p:sp>
      <p:sp>
        <p:nvSpPr>
          <p:cNvPr id="5" name="Text Placeholder 4">
            <a:extLst>
              <a:ext uri="{FF2B5EF4-FFF2-40B4-BE49-F238E27FC236}">
                <a16:creationId xmlns:a16="http://schemas.microsoft.com/office/drawing/2014/main" id="{3CAF39B1-CEBB-44B2-9F2E-BA01B196A456}"/>
              </a:ext>
            </a:extLst>
          </p:cNvPr>
          <p:cNvSpPr>
            <a:spLocks noGrp="1"/>
          </p:cNvSpPr>
          <p:nvPr>
            <p:ph type="body" sz="quarter" idx="61" hasCustomPrompt="1"/>
          </p:nvPr>
        </p:nvSpPr>
        <p:spPr>
          <a:xfrm>
            <a:off x="1529870" y="1600200"/>
            <a:ext cx="889000" cy="889000"/>
          </a:xfrm>
          <a:prstGeom prst="ellipse">
            <a:avLst/>
          </a:prstGeom>
          <a:ln w="19050">
            <a:solidFill>
              <a:schemeClr val="accent1"/>
            </a:solidFill>
          </a:ln>
        </p:spPr>
        <p:txBody>
          <a:bodyPr anchor="ctr"/>
          <a:lstStyle>
            <a:lvl1pPr marL="0" indent="0" algn="ctr">
              <a:buNone/>
              <a:defRPr>
                <a:solidFill>
                  <a:schemeClr val="accent1"/>
                </a:solidFill>
              </a:defRPr>
            </a:lvl1pPr>
            <a:lvl5pPr marL="1828800" indent="0">
              <a:buNone/>
              <a:defRPr/>
            </a:lvl5pPr>
          </a:lstStyle>
          <a:p>
            <a:pPr lvl="0"/>
            <a:r>
              <a:rPr lang="en-US" dirty="0"/>
              <a:t>01</a:t>
            </a:r>
          </a:p>
        </p:txBody>
      </p:sp>
      <p:sp>
        <p:nvSpPr>
          <p:cNvPr id="62" name="Text Placeholder 4">
            <a:extLst>
              <a:ext uri="{FF2B5EF4-FFF2-40B4-BE49-F238E27FC236}">
                <a16:creationId xmlns:a16="http://schemas.microsoft.com/office/drawing/2014/main" id="{2AC0DE99-6061-4CA4-9E3A-2EC4A6679C49}"/>
              </a:ext>
            </a:extLst>
          </p:cNvPr>
          <p:cNvSpPr>
            <a:spLocks noGrp="1"/>
          </p:cNvSpPr>
          <p:nvPr>
            <p:ph type="body" sz="quarter" idx="62" hasCustomPrompt="1"/>
          </p:nvPr>
        </p:nvSpPr>
        <p:spPr>
          <a:xfrm>
            <a:off x="3590685" y="1615332"/>
            <a:ext cx="889000" cy="889000"/>
          </a:xfrm>
          <a:prstGeom prst="ellipse">
            <a:avLst/>
          </a:prstGeom>
          <a:ln w="19050">
            <a:solidFill>
              <a:srgbClr val="001549">
                <a:alpha val="89804"/>
              </a:srgbClr>
            </a:solidFill>
          </a:ln>
        </p:spPr>
        <p:txBody>
          <a:bodyPr anchor="ctr"/>
          <a:lstStyle>
            <a:lvl1pPr marL="0" indent="0" algn="ctr">
              <a:buNone/>
              <a:defRPr>
                <a:solidFill>
                  <a:schemeClr val="accent1"/>
                </a:solidFill>
              </a:defRPr>
            </a:lvl1pPr>
            <a:lvl5pPr marL="1828800" indent="0">
              <a:buNone/>
              <a:defRPr/>
            </a:lvl5pPr>
          </a:lstStyle>
          <a:p>
            <a:pPr lvl="0"/>
            <a:r>
              <a:rPr lang="en-US" dirty="0"/>
              <a:t>02</a:t>
            </a:r>
          </a:p>
        </p:txBody>
      </p:sp>
      <p:sp>
        <p:nvSpPr>
          <p:cNvPr id="70" name="Text Placeholder 4">
            <a:extLst>
              <a:ext uri="{FF2B5EF4-FFF2-40B4-BE49-F238E27FC236}">
                <a16:creationId xmlns:a16="http://schemas.microsoft.com/office/drawing/2014/main" id="{52CEC34E-C15B-4319-BAF1-1727F4076284}"/>
              </a:ext>
            </a:extLst>
          </p:cNvPr>
          <p:cNvSpPr>
            <a:spLocks noGrp="1"/>
          </p:cNvSpPr>
          <p:nvPr>
            <p:ph type="body" sz="quarter" idx="63" hasCustomPrompt="1"/>
          </p:nvPr>
        </p:nvSpPr>
        <p:spPr>
          <a:xfrm>
            <a:off x="5651499" y="1622561"/>
            <a:ext cx="889000" cy="889000"/>
          </a:xfrm>
          <a:prstGeom prst="ellipse">
            <a:avLst/>
          </a:prstGeom>
          <a:ln w="19050">
            <a:solidFill>
              <a:srgbClr val="001549">
                <a:alpha val="85098"/>
              </a:srgbClr>
            </a:solidFill>
          </a:ln>
        </p:spPr>
        <p:txBody>
          <a:bodyPr anchor="ctr"/>
          <a:lstStyle>
            <a:lvl1pPr marL="0" indent="0" algn="ctr">
              <a:buNone/>
              <a:defRPr>
                <a:solidFill>
                  <a:schemeClr val="accent1"/>
                </a:solidFill>
              </a:defRPr>
            </a:lvl1pPr>
            <a:lvl5pPr marL="1828800" indent="0">
              <a:buNone/>
              <a:defRPr/>
            </a:lvl5pPr>
          </a:lstStyle>
          <a:p>
            <a:pPr lvl="0"/>
            <a:r>
              <a:rPr lang="en-US" dirty="0"/>
              <a:t>03</a:t>
            </a:r>
          </a:p>
        </p:txBody>
      </p:sp>
      <p:sp>
        <p:nvSpPr>
          <p:cNvPr id="71" name="Text Placeholder 4">
            <a:extLst>
              <a:ext uri="{FF2B5EF4-FFF2-40B4-BE49-F238E27FC236}">
                <a16:creationId xmlns:a16="http://schemas.microsoft.com/office/drawing/2014/main" id="{068A7E6D-BD9B-4585-AAE1-4A6E6D2A3BCF}"/>
              </a:ext>
            </a:extLst>
          </p:cNvPr>
          <p:cNvSpPr>
            <a:spLocks noGrp="1"/>
          </p:cNvSpPr>
          <p:nvPr>
            <p:ph type="body" sz="quarter" idx="64" hasCustomPrompt="1"/>
          </p:nvPr>
        </p:nvSpPr>
        <p:spPr>
          <a:xfrm>
            <a:off x="7712314" y="1622561"/>
            <a:ext cx="889000" cy="889000"/>
          </a:xfrm>
          <a:prstGeom prst="ellipse">
            <a:avLst/>
          </a:prstGeom>
          <a:ln w="19050">
            <a:solidFill>
              <a:srgbClr val="001549">
                <a:alpha val="80000"/>
              </a:srgbClr>
            </a:solidFill>
          </a:ln>
        </p:spPr>
        <p:txBody>
          <a:bodyPr anchor="ctr"/>
          <a:lstStyle>
            <a:lvl1pPr marL="0" indent="0" algn="ctr">
              <a:buNone/>
              <a:defRPr>
                <a:solidFill>
                  <a:schemeClr val="accent1"/>
                </a:solidFill>
              </a:defRPr>
            </a:lvl1pPr>
            <a:lvl5pPr marL="1828800" indent="0">
              <a:buNone/>
              <a:defRPr/>
            </a:lvl5pPr>
          </a:lstStyle>
          <a:p>
            <a:pPr lvl="0"/>
            <a:r>
              <a:rPr lang="en-US" dirty="0"/>
              <a:t>04</a:t>
            </a:r>
          </a:p>
        </p:txBody>
      </p:sp>
      <p:sp>
        <p:nvSpPr>
          <p:cNvPr id="72" name="Text Placeholder 4">
            <a:extLst>
              <a:ext uri="{FF2B5EF4-FFF2-40B4-BE49-F238E27FC236}">
                <a16:creationId xmlns:a16="http://schemas.microsoft.com/office/drawing/2014/main" id="{CFEE9C4C-255F-44F3-B487-540C9C0D0EA5}"/>
              </a:ext>
            </a:extLst>
          </p:cNvPr>
          <p:cNvSpPr>
            <a:spLocks noGrp="1"/>
          </p:cNvSpPr>
          <p:nvPr>
            <p:ph type="body" sz="quarter" idx="65" hasCustomPrompt="1"/>
          </p:nvPr>
        </p:nvSpPr>
        <p:spPr>
          <a:xfrm>
            <a:off x="9773129" y="1625600"/>
            <a:ext cx="889000" cy="889000"/>
          </a:xfrm>
          <a:prstGeom prst="ellipse">
            <a:avLst/>
          </a:prstGeom>
          <a:ln w="19050">
            <a:solidFill>
              <a:srgbClr val="001549">
                <a:alpha val="74902"/>
              </a:srgbClr>
            </a:solidFill>
          </a:ln>
        </p:spPr>
        <p:txBody>
          <a:bodyPr anchor="ctr"/>
          <a:lstStyle>
            <a:lvl1pPr marL="0" indent="0" algn="ctr">
              <a:buNone/>
              <a:defRPr>
                <a:solidFill>
                  <a:schemeClr val="accent1"/>
                </a:solidFill>
              </a:defRPr>
            </a:lvl1pPr>
            <a:lvl5pPr marL="1828800" indent="0">
              <a:buNone/>
              <a:defRPr/>
            </a:lvl5pPr>
          </a:lstStyle>
          <a:p>
            <a:pPr lvl="0"/>
            <a:r>
              <a:rPr lang="en-US" dirty="0"/>
              <a:t>05</a:t>
            </a:r>
          </a:p>
        </p:txBody>
      </p:sp>
      <p:cxnSp>
        <p:nvCxnSpPr>
          <p:cNvPr id="29" name="Straight Connector 28">
            <a:extLst>
              <a:ext uri="{FF2B5EF4-FFF2-40B4-BE49-F238E27FC236}">
                <a16:creationId xmlns:a16="http://schemas.microsoft.com/office/drawing/2014/main" id="{4D40B438-364D-4445-A7F5-9DD7431D93CD}"/>
              </a:ext>
            </a:extLst>
          </p:cNvPr>
          <p:cNvCxnSpPr>
            <a:cxnSpLocks/>
          </p:cNvCxnSpPr>
          <p:nvPr userDrawn="1"/>
        </p:nvCxnSpPr>
        <p:spPr>
          <a:xfrm flipH="1">
            <a:off x="228600" y="613791"/>
            <a:ext cx="10726272" cy="0"/>
          </a:xfrm>
          <a:prstGeom prst="line">
            <a:avLst/>
          </a:prstGeom>
          <a:ln>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30" name="Rectangle 29">
            <a:extLst>
              <a:ext uri="{FF2B5EF4-FFF2-40B4-BE49-F238E27FC236}">
                <a16:creationId xmlns:a16="http://schemas.microsoft.com/office/drawing/2014/main" id="{F47B80A2-403D-4CD2-974E-A179B60BE3A6}"/>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31" name="Date Placeholder 3">
            <a:extLst>
              <a:ext uri="{FF2B5EF4-FFF2-40B4-BE49-F238E27FC236}">
                <a16:creationId xmlns:a16="http://schemas.microsoft.com/office/drawing/2014/main" id="{7F5353E0-BF39-448C-8E68-9753B1DD4C18}"/>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22094897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16D65F-8E6B-457A-A44B-7CAA51E00136}"/>
              </a:ext>
            </a:extLst>
          </p:cNvPr>
          <p:cNvSpPr txBox="1">
            <a:spLocks/>
          </p:cNvSpPr>
          <p:nvPr userDrawn="1"/>
        </p:nvSpPr>
        <p:spPr>
          <a:xfrm>
            <a:off x="609600" y="2877741"/>
            <a:ext cx="10972800" cy="1102519"/>
          </a:xfrm>
          <a:prstGeom prst="rect">
            <a:avLst/>
          </a:prstGeom>
        </p:spPr>
        <p:txBody>
          <a:bodyPr vert="horz" lIns="0" tIns="0" rIns="0" bIns="0" rtlCol="0" anchor="ctr">
            <a:normAutofit/>
          </a:bodyPr>
          <a:lstStyle>
            <a:lvl1pPr algn="ctr" defTabSz="457200" rtl="0" eaLnBrk="1" latinLnBrk="0" hangingPunct="1">
              <a:spcBef>
                <a:spcPct val="0"/>
              </a:spcBef>
              <a:buNone/>
              <a:defRPr sz="3200" b="1" kern="1200">
                <a:solidFill>
                  <a:schemeClr val="tx1"/>
                </a:solidFill>
                <a:latin typeface="Raleway"/>
                <a:ea typeface="+mj-ea"/>
                <a:cs typeface="Raleway"/>
              </a:defRPr>
            </a:lvl1pPr>
          </a:lstStyle>
          <a:p>
            <a:r>
              <a:rPr lang="en-US" dirty="0">
                <a:latin typeface="Gilmer Light" panose="020B0604020202020204" charset="0"/>
                <a:cs typeface="Segoe UI Light" panose="020B0502040204020203" pitchFamily="34" charset="0"/>
              </a:rPr>
              <a:t>TEAM</a:t>
            </a:r>
            <a:br>
              <a:rPr lang="en-US" dirty="0">
                <a:latin typeface="Gilmer Light" panose="020B0604020202020204" charset="0"/>
                <a:cs typeface="Segoe UI Light" panose="020B0502040204020203" pitchFamily="34" charset="0"/>
              </a:rPr>
            </a:br>
            <a:r>
              <a:rPr lang="en-US" sz="2000" b="0" dirty="0">
                <a:latin typeface="Gilmer Light" panose="020B0604020202020204" charset="0"/>
                <a:cs typeface="Segoe UI Light" panose="020B0502040204020203" pitchFamily="34" charset="0"/>
              </a:rPr>
              <a:t>MEET OUR STAFF</a:t>
            </a:r>
            <a:endParaRPr lang="en-US" b="0" dirty="0">
              <a:latin typeface="Gilmer Light" panose="020B0604020202020204" charset="0"/>
              <a:cs typeface="Segoe UI Light" panose="020B0502040204020203" pitchFamily="34" charset="0"/>
            </a:endParaRPr>
          </a:p>
        </p:txBody>
      </p:sp>
      <p:sp>
        <p:nvSpPr>
          <p:cNvPr id="5" name="TextBox 4">
            <a:extLst>
              <a:ext uri="{FF2B5EF4-FFF2-40B4-BE49-F238E27FC236}">
                <a16:creationId xmlns:a16="http://schemas.microsoft.com/office/drawing/2014/main" id="{785F4F3C-2791-4619-BECB-7CE0EB119717}"/>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5"/>
                </a:solidFill>
                <a:latin typeface="Gilmer Light" panose="020B0604020202020204" charset="0"/>
              </a:rPr>
              <a:t>Template Section Breaks Only – Do Not Use</a:t>
            </a:r>
          </a:p>
        </p:txBody>
      </p:sp>
    </p:spTree>
    <p:extLst>
      <p:ext uri="{BB962C8B-B14F-4D97-AF65-F5344CB8AC3E}">
        <p14:creationId xmlns:p14="http://schemas.microsoft.com/office/powerpoint/2010/main" val="23047200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 Squ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9C62-F92A-4730-B579-FA49814910B6}"/>
              </a:ext>
            </a:extLst>
          </p:cNvPr>
          <p:cNvSpPr>
            <a:spLocks noGrp="1"/>
          </p:cNvSpPr>
          <p:nvPr>
            <p:ph type="title" hasCustomPrompt="1"/>
          </p:nvPr>
        </p:nvSpPr>
        <p:spPr/>
        <p:txBody>
          <a:bodyPr/>
          <a:lstStyle>
            <a:lvl1pPr>
              <a:defRPr/>
            </a:lvl1pPr>
          </a:lstStyle>
          <a:p>
            <a:r>
              <a:rPr lang="en-US" dirty="0"/>
              <a:t>Team members - square – one line</a:t>
            </a:r>
          </a:p>
        </p:txBody>
      </p:sp>
      <p:sp>
        <p:nvSpPr>
          <p:cNvPr id="5" name="Picture Placeholder 4">
            <a:extLst>
              <a:ext uri="{FF2B5EF4-FFF2-40B4-BE49-F238E27FC236}">
                <a16:creationId xmlns:a16="http://schemas.microsoft.com/office/drawing/2014/main" id="{55858C66-2CF9-4282-B799-7A9EC7016A0C}"/>
              </a:ext>
            </a:extLst>
          </p:cNvPr>
          <p:cNvSpPr>
            <a:spLocks noGrp="1"/>
          </p:cNvSpPr>
          <p:nvPr>
            <p:ph type="pic" sz="quarter" idx="11" hasCustomPrompt="1"/>
          </p:nvPr>
        </p:nvSpPr>
        <p:spPr>
          <a:xfrm>
            <a:off x="604606" y="1295400"/>
            <a:ext cx="2122488" cy="2122488"/>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marL="0" indent="0">
              <a:buNone/>
              <a:defRPr>
                <a:latin typeface="Gilmer Light" panose="020B0604020202020204" charset="0"/>
              </a:defRPr>
            </a:lvl1pPr>
          </a:lstStyle>
          <a:p>
            <a:r>
              <a:rPr lang="en-US" dirty="0"/>
              <a:t>Click to insert photo</a:t>
            </a:r>
          </a:p>
        </p:txBody>
      </p:sp>
      <p:sp>
        <p:nvSpPr>
          <p:cNvPr id="14" name="Text Placeholder 13">
            <a:extLst>
              <a:ext uri="{FF2B5EF4-FFF2-40B4-BE49-F238E27FC236}">
                <a16:creationId xmlns:a16="http://schemas.microsoft.com/office/drawing/2014/main" id="{DED12927-D74B-46EF-997B-A8BD315EFFCA}"/>
              </a:ext>
            </a:extLst>
          </p:cNvPr>
          <p:cNvSpPr>
            <a:spLocks noGrp="1"/>
          </p:cNvSpPr>
          <p:nvPr>
            <p:ph type="body" sz="quarter" idx="12" hasCustomPrompt="1"/>
          </p:nvPr>
        </p:nvSpPr>
        <p:spPr>
          <a:xfrm>
            <a:off x="332128" y="3761955"/>
            <a:ext cx="2667445" cy="577705"/>
          </a:xfrm>
        </p:spPr>
        <p:txBody>
          <a:bodyPr anchor="b">
            <a:noAutofit/>
          </a:bodyPr>
          <a:lstStyle>
            <a:lvl1pPr marL="0" indent="0" algn="ctr">
              <a:buNone/>
              <a:defRPr sz="1800" b="0" cap="none" baseline="0">
                <a:solidFill>
                  <a:schemeClr val="accent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55" name="Picture Placeholder 4">
            <a:extLst>
              <a:ext uri="{FF2B5EF4-FFF2-40B4-BE49-F238E27FC236}">
                <a16:creationId xmlns:a16="http://schemas.microsoft.com/office/drawing/2014/main" id="{CB9DB169-A68F-4844-96C7-B9DB9595FF9E}"/>
              </a:ext>
            </a:extLst>
          </p:cNvPr>
          <p:cNvSpPr>
            <a:spLocks noGrp="1"/>
          </p:cNvSpPr>
          <p:nvPr>
            <p:ph type="pic" sz="quarter" idx="36" hasCustomPrompt="1"/>
          </p:nvPr>
        </p:nvSpPr>
        <p:spPr>
          <a:xfrm>
            <a:off x="3574636" y="1306033"/>
            <a:ext cx="2122488" cy="2122488"/>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marL="0" indent="0">
              <a:buNone/>
              <a:defRPr>
                <a:latin typeface="Gilmer Light" panose="020B0604020202020204" charset="0"/>
              </a:defRPr>
            </a:lvl1pPr>
          </a:lstStyle>
          <a:p>
            <a:r>
              <a:rPr lang="en-US" dirty="0"/>
              <a:t>Click to insert photo</a:t>
            </a:r>
          </a:p>
        </p:txBody>
      </p:sp>
      <p:sp>
        <p:nvSpPr>
          <p:cNvPr id="56" name="Text Placeholder 13">
            <a:extLst>
              <a:ext uri="{FF2B5EF4-FFF2-40B4-BE49-F238E27FC236}">
                <a16:creationId xmlns:a16="http://schemas.microsoft.com/office/drawing/2014/main" id="{3A396371-59EE-4327-A5DA-90DE186057E9}"/>
              </a:ext>
            </a:extLst>
          </p:cNvPr>
          <p:cNvSpPr>
            <a:spLocks noGrp="1"/>
          </p:cNvSpPr>
          <p:nvPr>
            <p:ph type="body" sz="quarter" idx="37" hasCustomPrompt="1"/>
          </p:nvPr>
        </p:nvSpPr>
        <p:spPr>
          <a:xfrm>
            <a:off x="3302158" y="3772588"/>
            <a:ext cx="2667445" cy="577705"/>
          </a:xfrm>
        </p:spPr>
        <p:txBody>
          <a:bodyPr anchor="b">
            <a:noAutofit/>
          </a:bodyPr>
          <a:lstStyle>
            <a:lvl1pPr marL="0" indent="0" algn="ctr">
              <a:buNone/>
              <a:defRPr sz="1800" b="0" cap="none" baseline="0">
                <a:solidFill>
                  <a:schemeClr val="accent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62" name="Picture Placeholder 4">
            <a:extLst>
              <a:ext uri="{FF2B5EF4-FFF2-40B4-BE49-F238E27FC236}">
                <a16:creationId xmlns:a16="http://schemas.microsoft.com/office/drawing/2014/main" id="{0E155C1E-F641-455F-A604-71BBD9E0B2FF}"/>
              </a:ext>
            </a:extLst>
          </p:cNvPr>
          <p:cNvSpPr>
            <a:spLocks noGrp="1"/>
          </p:cNvSpPr>
          <p:nvPr>
            <p:ph type="pic" sz="quarter" idx="43" hasCustomPrompt="1"/>
          </p:nvPr>
        </p:nvSpPr>
        <p:spPr>
          <a:xfrm>
            <a:off x="6508817" y="1306033"/>
            <a:ext cx="2122488" cy="2122488"/>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marL="0" indent="0">
              <a:buNone/>
              <a:defRPr>
                <a:latin typeface="Gilmer Light" panose="020B0604020202020204" charset="0"/>
              </a:defRPr>
            </a:lvl1pPr>
          </a:lstStyle>
          <a:p>
            <a:r>
              <a:rPr lang="en-US" dirty="0"/>
              <a:t>Click to insert photo</a:t>
            </a:r>
          </a:p>
        </p:txBody>
      </p:sp>
      <p:sp>
        <p:nvSpPr>
          <p:cNvPr id="63" name="Text Placeholder 13">
            <a:extLst>
              <a:ext uri="{FF2B5EF4-FFF2-40B4-BE49-F238E27FC236}">
                <a16:creationId xmlns:a16="http://schemas.microsoft.com/office/drawing/2014/main" id="{8917E7B3-0C5F-4569-AEF6-146650756398}"/>
              </a:ext>
            </a:extLst>
          </p:cNvPr>
          <p:cNvSpPr>
            <a:spLocks noGrp="1"/>
          </p:cNvSpPr>
          <p:nvPr>
            <p:ph type="body" sz="quarter" idx="44" hasCustomPrompt="1"/>
          </p:nvPr>
        </p:nvSpPr>
        <p:spPr>
          <a:xfrm>
            <a:off x="6236339" y="3772588"/>
            <a:ext cx="2667445" cy="577705"/>
          </a:xfrm>
        </p:spPr>
        <p:txBody>
          <a:bodyPr anchor="b">
            <a:noAutofit/>
          </a:bodyPr>
          <a:lstStyle>
            <a:lvl1pPr marL="0" indent="0" algn="ctr">
              <a:buNone/>
              <a:defRPr sz="1800" b="0" cap="none" baseline="0">
                <a:solidFill>
                  <a:schemeClr val="accent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69" name="Picture Placeholder 4">
            <a:extLst>
              <a:ext uri="{FF2B5EF4-FFF2-40B4-BE49-F238E27FC236}">
                <a16:creationId xmlns:a16="http://schemas.microsoft.com/office/drawing/2014/main" id="{A7FBC21B-89A7-4946-8019-3812A9904759}"/>
              </a:ext>
            </a:extLst>
          </p:cNvPr>
          <p:cNvSpPr>
            <a:spLocks noGrp="1"/>
          </p:cNvSpPr>
          <p:nvPr>
            <p:ph type="pic" sz="quarter" idx="50" hasCustomPrompt="1"/>
          </p:nvPr>
        </p:nvSpPr>
        <p:spPr>
          <a:xfrm>
            <a:off x="9459912" y="1295398"/>
            <a:ext cx="2122488" cy="2122488"/>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marL="0" indent="0">
              <a:buNone/>
              <a:defRPr>
                <a:latin typeface="Gilmer Light" panose="020B0604020202020204" charset="0"/>
              </a:defRPr>
            </a:lvl1pPr>
          </a:lstStyle>
          <a:p>
            <a:r>
              <a:rPr lang="en-US" dirty="0"/>
              <a:t>Click to insert photo</a:t>
            </a:r>
          </a:p>
        </p:txBody>
      </p:sp>
      <p:sp>
        <p:nvSpPr>
          <p:cNvPr id="70" name="Text Placeholder 13">
            <a:extLst>
              <a:ext uri="{FF2B5EF4-FFF2-40B4-BE49-F238E27FC236}">
                <a16:creationId xmlns:a16="http://schemas.microsoft.com/office/drawing/2014/main" id="{AFCC9335-4F13-41BD-8691-2F0CBD527167}"/>
              </a:ext>
            </a:extLst>
          </p:cNvPr>
          <p:cNvSpPr>
            <a:spLocks noGrp="1"/>
          </p:cNvSpPr>
          <p:nvPr>
            <p:ph type="body" sz="quarter" idx="51" hasCustomPrompt="1"/>
          </p:nvPr>
        </p:nvSpPr>
        <p:spPr>
          <a:xfrm>
            <a:off x="9187434" y="3761953"/>
            <a:ext cx="2667445" cy="577705"/>
          </a:xfrm>
        </p:spPr>
        <p:txBody>
          <a:bodyPr anchor="b">
            <a:noAutofit/>
          </a:bodyPr>
          <a:lstStyle>
            <a:lvl1pPr marL="0" indent="0" algn="ctr">
              <a:buNone/>
              <a:defRPr sz="1800" b="0" cap="none" baseline="0">
                <a:solidFill>
                  <a:schemeClr val="accent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cxnSp>
        <p:nvCxnSpPr>
          <p:cNvPr id="35" name="Straight Connector 34">
            <a:extLst>
              <a:ext uri="{FF2B5EF4-FFF2-40B4-BE49-F238E27FC236}">
                <a16:creationId xmlns:a16="http://schemas.microsoft.com/office/drawing/2014/main" id="{949EB68E-449F-47BA-B473-656EC46BC155}"/>
              </a:ext>
            </a:extLst>
          </p:cNvPr>
          <p:cNvCxnSpPr>
            <a:cxnSpLocks/>
          </p:cNvCxnSpPr>
          <p:nvPr userDrawn="1"/>
        </p:nvCxnSpPr>
        <p:spPr>
          <a:xfrm flipH="1">
            <a:off x="228600" y="613791"/>
            <a:ext cx="10726272" cy="0"/>
          </a:xfrm>
          <a:prstGeom prst="line">
            <a:avLst/>
          </a:prstGeom>
          <a:ln>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29" name="Text Placeholder 13">
            <a:extLst>
              <a:ext uri="{FF2B5EF4-FFF2-40B4-BE49-F238E27FC236}">
                <a16:creationId xmlns:a16="http://schemas.microsoft.com/office/drawing/2014/main" id="{B4DDEC61-CC19-4B97-8367-8E7F20AD8045}"/>
              </a:ext>
            </a:extLst>
          </p:cNvPr>
          <p:cNvSpPr>
            <a:spLocks noGrp="1"/>
          </p:cNvSpPr>
          <p:nvPr>
            <p:ph type="body" sz="quarter" idx="52" hasCustomPrompt="1"/>
          </p:nvPr>
        </p:nvSpPr>
        <p:spPr>
          <a:xfrm>
            <a:off x="332128" y="4350294"/>
            <a:ext cx="2667445" cy="333434"/>
          </a:xfrm>
        </p:spPr>
        <p:txBody>
          <a:bodyPr anchor="b">
            <a:noAutofit/>
          </a:bodyPr>
          <a:lstStyle>
            <a:lvl1pPr marL="0" indent="0" algn="ctr">
              <a:buNone/>
              <a:defRPr sz="1400" b="0" cap="none" baseline="0">
                <a:solidFill>
                  <a:schemeClr val="accent5"/>
                </a:solidFill>
              </a:defRPr>
            </a:lvl1pPr>
          </a:lstStyle>
          <a:p>
            <a:pPr lvl="0"/>
            <a:r>
              <a:rPr lang="en-US" dirty="0"/>
              <a:t>Job Title</a:t>
            </a:r>
          </a:p>
        </p:txBody>
      </p:sp>
      <p:sp>
        <p:nvSpPr>
          <p:cNvPr id="30" name="Text Placeholder 13">
            <a:extLst>
              <a:ext uri="{FF2B5EF4-FFF2-40B4-BE49-F238E27FC236}">
                <a16:creationId xmlns:a16="http://schemas.microsoft.com/office/drawing/2014/main" id="{1CCA5B90-0A03-4CA6-BC05-6B0C733C682B}"/>
              </a:ext>
            </a:extLst>
          </p:cNvPr>
          <p:cNvSpPr>
            <a:spLocks noGrp="1"/>
          </p:cNvSpPr>
          <p:nvPr>
            <p:ph type="body" sz="quarter" idx="53" hasCustomPrompt="1"/>
          </p:nvPr>
        </p:nvSpPr>
        <p:spPr>
          <a:xfrm>
            <a:off x="3302158" y="4360926"/>
            <a:ext cx="2667445" cy="333434"/>
          </a:xfrm>
        </p:spPr>
        <p:txBody>
          <a:bodyPr anchor="b">
            <a:noAutofit/>
          </a:bodyPr>
          <a:lstStyle>
            <a:lvl1pPr marL="0" indent="0" algn="ctr">
              <a:buNone/>
              <a:defRPr sz="1400" b="0" cap="none" baseline="0">
                <a:solidFill>
                  <a:schemeClr val="accent5"/>
                </a:solidFill>
              </a:defRPr>
            </a:lvl1pPr>
          </a:lstStyle>
          <a:p>
            <a:pPr lvl="0"/>
            <a:r>
              <a:rPr lang="en-US" dirty="0"/>
              <a:t>Job Title</a:t>
            </a:r>
          </a:p>
        </p:txBody>
      </p:sp>
      <p:sp>
        <p:nvSpPr>
          <p:cNvPr id="31" name="Text Placeholder 13">
            <a:extLst>
              <a:ext uri="{FF2B5EF4-FFF2-40B4-BE49-F238E27FC236}">
                <a16:creationId xmlns:a16="http://schemas.microsoft.com/office/drawing/2014/main" id="{BD14D174-BF6E-4A44-AFF9-C96AA19A8308}"/>
              </a:ext>
            </a:extLst>
          </p:cNvPr>
          <p:cNvSpPr>
            <a:spLocks noGrp="1"/>
          </p:cNvSpPr>
          <p:nvPr>
            <p:ph type="body" sz="quarter" idx="54" hasCustomPrompt="1"/>
          </p:nvPr>
        </p:nvSpPr>
        <p:spPr>
          <a:xfrm>
            <a:off x="6236339" y="4360926"/>
            <a:ext cx="2667445" cy="333434"/>
          </a:xfrm>
        </p:spPr>
        <p:txBody>
          <a:bodyPr anchor="b">
            <a:noAutofit/>
          </a:bodyPr>
          <a:lstStyle>
            <a:lvl1pPr marL="0" indent="0" algn="ctr">
              <a:buNone/>
              <a:defRPr sz="1400" b="0" cap="none" baseline="0">
                <a:solidFill>
                  <a:schemeClr val="accent5"/>
                </a:solidFill>
              </a:defRPr>
            </a:lvl1pPr>
          </a:lstStyle>
          <a:p>
            <a:pPr lvl="0"/>
            <a:r>
              <a:rPr lang="en-US" dirty="0"/>
              <a:t>Job Title</a:t>
            </a:r>
          </a:p>
        </p:txBody>
      </p:sp>
      <p:sp>
        <p:nvSpPr>
          <p:cNvPr id="32" name="Text Placeholder 13">
            <a:extLst>
              <a:ext uri="{FF2B5EF4-FFF2-40B4-BE49-F238E27FC236}">
                <a16:creationId xmlns:a16="http://schemas.microsoft.com/office/drawing/2014/main" id="{9706BA60-10BB-484D-8D41-02DC806332B3}"/>
              </a:ext>
            </a:extLst>
          </p:cNvPr>
          <p:cNvSpPr>
            <a:spLocks noGrp="1"/>
          </p:cNvSpPr>
          <p:nvPr>
            <p:ph type="body" sz="quarter" idx="55" hasCustomPrompt="1"/>
          </p:nvPr>
        </p:nvSpPr>
        <p:spPr>
          <a:xfrm>
            <a:off x="9187434" y="4360926"/>
            <a:ext cx="2667445" cy="333434"/>
          </a:xfrm>
        </p:spPr>
        <p:txBody>
          <a:bodyPr anchor="b">
            <a:noAutofit/>
          </a:bodyPr>
          <a:lstStyle>
            <a:lvl1pPr marL="0" indent="0" algn="ctr">
              <a:buNone/>
              <a:defRPr sz="1400" b="0" cap="none" baseline="0">
                <a:solidFill>
                  <a:schemeClr val="accent5"/>
                </a:solidFill>
              </a:defRPr>
            </a:lvl1pPr>
          </a:lstStyle>
          <a:p>
            <a:pPr lvl="0"/>
            <a:r>
              <a:rPr lang="en-US" dirty="0"/>
              <a:t>Job Title</a:t>
            </a:r>
          </a:p>
        </p:txBody>
      </p:sp>
      <p:sp>
        <p:nvSpPr>
          <p:cNvPr id="33" name="Text Placeholder 13">
            <a:extLst>
              <a:ext uri="{FF2B5EF4-FFF2-40B4-BE49-F238E27FC236}">
                <a16:creationId xmlns:a16="http://schemas.microsoft.com/office/drawing/2014/main" id="{70A0F2D7-822D-47FF-9921-6E9D5423F1B9}"/>
              </a:ext>
            </a:extLst>
          </p:cNvPr>
          <p:cNvSpPr>
            <a:spLocks noGrp="1"/>
          </p:cNvSpPr>
          <p:nvPr>
            <p:ph type="body" sz="quarter" idx="56" hasCustomPrompt="1"/>
          </p:nvPr>
        </p:nvSpPr>
        <p:spPr>
          <a:xfrm>
            <a:off x="332128" y="4924366"/>
            <a:ext cx="2667445" cy="333434"/>
          </a:xfrm>
        </p:spPr>
        <p:txBody>
          <a:bodyPr anchor="b">
            <a:noAutofit/>
          </a:bodyPr>
          <a:lstStyle>
            <a:lvl1pPr marL="0" indent="0" algn="ctr">
              <a:buNone/>
              <a:defRPr sz="1200" b="0" cap="none" baseline="0">
                <a:solidFill>
                  <a:schemeClr val="accent5"/>
                </a:solidFill>
              </a:defRPr>
            </a:lvl1pPr>
          </a:lstStyle>
          <a:p>
            <a:pPr lvl="0"/>
            <a:r>
              <a:rPr lang="en-US" dirty="0"/>
              <a:t>email@opsecsecurityonline.com</a:t>
            </a:r>
          </a:p>
        </p:txBody>
      </p:sp>
      <p:sp>
        <p:nvSpPr>
          <p:cNvPr id="34" name="Text Placeholder 13">
            <a:extLst>
              <a:ext uri="{FF2B5EF4-FFF2-40B4-BE49-F238E27FC236}">
                <a16:creationId xmlns:a16="http://schemas.microsoft.com/office/drawing/2014/main" id="{5D3ADB7E-9A71-4F11-AE18-815CC99D8690}"/>
              </a:ext>
            </a:extLst>
          </p:cNvPr>
          <p:cNvSpPr>
            <a:spLocks noGrp="1"/>
          </p:cNvSpPr>
          <p:nvPr>
            <p:ph type="body" sz="quarter" idx="57" hasCustomPrompt="1"/>
          </p:nvPr>
        </p:nvSpPr>
        <p:spPr>
          <a:xfrm>
            <a:off x="3302158" y="4924366"/>
            <a:ext cx="2667445" cy="333434"/>
          </a:xfrm>
        </p:spPr>
        <p:txBody>
          <a:bodyPr anchor="b">
            <a:noAutofit/>
          </a:bodyPr>
          <a:lstStyle>
            <a:lvl1pPr marL="0" indent="0" algn="ctr">
              <a:buNone/>
              <a:defRPr sz="1200" b="0" cap="none" baseline="0">
                <a:solidFill>
                  <a:schemeClr val="accent5"/>
                </a:solidFill>
              </a:defRPr>
            </a:lvl1pPr>
          </a:lstStyle>
          <a:p>
            <a:pPr lvl="0"/>
            <a:r>
              <a:rPr lang="en-US" dirty="0"/>
              <a:t>email@opsecsecurity.com</a:t>
            </a:r>
          </a:p>
        </p:txBody>
      </p:sp>
      <p:sp>
        <p:nvSpPr>
          <p:cNvPr id="36" name="Text Placeholder 13">
            <a:extLst>
              <a:ext uri="{FF2B5EF4-FFF2-40B4-BE49-F238E27FC236}">
                <a16:creationId xmlns:a16="http://schemas.microsoft.com/office/drawing/2014/main" id="{C254D759-B7C1-4026-9781-BCB59A00A9F9}"/>
              </a:ext>
            </a:extLst>
          </p:cNvPr>
          <p:cNvSpPr>
            <a:spLocks noGrp="1"/>
          </p:cNvSpPr>
          <p:nvPr>
            <p:ph type="body" sz="quarter" idx="58" hasCustomPrompt="1"/>
          </p:nvPr>
        </p:nvSpPr>
        <p:spPr>
          <a:xfrm>
            <a:off x="6236339" y="4924366"/>
            <a:ext cx="2667445" cy="333434"/>
          </a:xfrm>
        </p:spPr>
        <p:txBody>
          <a:bodyPr anchor="b">
            <a:noAutofit/>
          </a:bodyPr>
          <a:lstStyle>
            <a:lvl1pPr marL="0" indent="0" algn="ctr">
              <a:buNone/>
              <a:defRPr sz="1200" b="0" cap="none" baseline="0">
                <a:solidFill>
                  <a:schemeClr val="accent5"/>
                </a:solidFill>
              </a:defRPr>
            </a:lvl1pPr>
          </a:lstStyle>
          <a:p>
            <a:pPr lvl="0"/>
            <a:r>
              <a:rPr lang="en-US" dirty="0"/>
              <a:t>email@opsecsecurityonline.com</a:t>
            </a:r>
          </a:p>
        </p:txBody>
      </p:sp>
      <p:sp>
        <p:nvSpPr>
          <p:cNvPr id="37" name="Text Placeholder 13">
            <a:extLst>
              <a:ext uri="{FF2B5EF4-FFF2-40B4-BE49-F238E27FC236}">
                <a16:creationId xmlns:a16="http://schemas.microsoft.com/office/drawing/2014/main" id="{75366BDB-B81D-4052-B66C-520C85F8D172}"/>
              </a:ext>
            </a:extLst>
          </p:cNvPr>
          <p:cNvSpPr>
            <a:spLocks noGrp="1"/>
          </p:cNvSpPr>
          <p:nvPr>
            <p:ph type="body" sz="quarter" idx="59" hasCustomPrompt="1"/>
          </p:nvPr>
        </p:nvSpPr>
        <p:spPr>
          <a:xfrm>
            <a:off x="9187434" y="4924366"/>
            <a:ext cx="2667445" cy="333434"/>
          </a:xfrm>
        </p:spPr>
        <p:txBody>
          <a:bodyPr anchor="b">
            <a:noAutofit/>
          </a:bodyPr>
          <a:lstStyle>
            <a:lvl1pPr marL="0" indent="0" algn="ctr">
              <a:buNone/>
              <a:defRPr sz="1200" b="0" cap="none" baseline="0">
                <a:solidFill>
                  <a:schemeClr val="accent5"/>
                </a:solidFill>
              </a:defRPr>
            </a:lvl1pPr>
          </a:lstStyle>
          <a:p>
            <a:pPr lvl="0"/>
            <a:r>
              <a:rPr lang="en-US" dirty="0"/>
              <a:t>email@opsecsecurity.com</a:t>
            </a:r>
          </a:p>
        </p:txBody>
      </p:sp>
      <p:sp>
        <p:nvSpPr>
          <p:cNvPr id="38" name="Text Placeholder 13">
            <a:extLst>
              <a:ext uri="{FF2B5EF4-FFF2-40B4-BE49-F238E27FC236}">
                <a16:creationId xmlns:a16="http://schemas.microsoft.com/office/drawing/2014/main" id="{72A03BD1-82CB-4BC0-AE31-30B293980B45}"/>
              </a:ext>
            </a:extLst>
          </p:cNvPr>
          <p:cNvSpPr>
            <a:spLocks noGrp="1"/>
          </p:cNvSpPr>
          <p:nvPr>
            <p:ph type="body" sz="quarter" idx="60" hasCustomPrompt="1"/>
          </p:nvPr>
        </p:nvSpPr>
        <p:spPr>
          <a:xfrm>
            <a:off x="332128" y="5268434"/>
            <a:ext cx="2667445" cy="333434"/>
          </a:xfrm>
        </p:spPr>
        <p:txBody>
          <a:bodyPr anchor="b">
            <a:noAutofit/>
          </a:bodyPr>
          <a:lstStyle>
            <a:lvl1pPr marL="0" indent="0" algn="ctr">
              <a:buNone/>
              <a:defRPr sz="1200" b="0" cap="none" baseline="0">
                <a:solidFill>
                  <a:schemeClr val="accent5"/>
                </a:solidFill>
              </a:defRPr>
            </a:lvl1pPr>
          </a:lstStyle>
          <a:p>
            <a:pPr lvl="0"/>
            <a:r>
              <a:rPr lang="en-US" dirty="0"/>
              <a:t>+1 111 111 1111</a:t>
            </a:r>
          </a:p>
        </p:txBody>
      </p:sp>
      <p:sp>
        <p:nvSpPr>
          <p:cNvPr id="39" name="Text Placeholder 13">
            <a:extLst>
              <a:ext uri="{FF2B5EF4-FFF2-40B4-BE49-F238E27FC236}">
                <a16:creationId xmlns:a16="http://schemas.microsoft.com/office/drawing/2014/main" id="{CA3F0BAF-783A-4770-B650-A28E4DB854A6}"/>
              </a:ext>
            </a:extLst>
          </p:cNvPr>
          <p:cNvSpPr>
            <a:spLocks noGrp="1"/>
          </p:cNvSpPr>
          <p:nvPr>
            <p:ph type="body" sz="quarter" idx="61" hasCustomPrompt="1"/>
          </p:nvPr>
        </p:nvSpPr>
        <p:spPr>
          <a:xfrm>
            <a:off x="3302158" y="5257800"/>
            <a:ext cx="2667445" cy="333434"/>
          </a:xfrm>
        </p:spPr>
        <p:txBody>
          <a:bodyPr anchor="b">
            <a:noAutofit/>
          </a:bodyPr>
          <a:lstStyle>
            <a:lvl1pPr marL="0" indent="0" algn="ctr">
              <a:buNone/>
              <a:defRPr sz="1200" b="0" cap="none" baseline="0">
                <a:solidFill>
                  <a:schemeClr val="accent5"/>
                </a:solidFill>
              </a:defRPr>
            </a:lvl1pPr>
          </a:lstStyle>
          <a:p>
            <a:pPr lvl="0"/>
            <a:r>
              <a:rPr lang="en-US" dirty="0"/>
              <a:t>+1 111 111 1111</a:t>
            </a:r>
          </a:p>
        </p:txBody>
      </p:sp>
      <p:sp>
        <p:nvSpPr>
          <p:cNvPr id="40" name="Text Placeholder 13">
            <a:extLst>
              <a:ext uri="{FF2B5EF4-FFF2-40B4-BE49-F238E27FC236}">
                <a16:creationId xmlns:a16="http://schemas.microsoft.com/office/drawing/2014/main" id="{D99C630A-D1FE-4104-86FF-3A880D5C3A69}"/>
              </a:ext>
            </a:extLst>
          </p:cNvPr>
          <p:cNvSpPr>
            <a:spLocks noGrp="1"/>
          </p:cNvSpPr>
          <p:nvPr>
            <p:ph type="body" sz="quarter" idx="62" hasCustomPrompt="1"/>
          </p:nvPr>
        </p:nvSpPr>
        <p:spPr>
          <a:xfrm>
            <a:off x="6236339" y="5268434"/>
            <a:ext cx="2667445" cy="333434"/>
          </a:xfrm>
        </p:spPr>
        <p:txBody>
          <a:bodyPr anchor="b">
            <a:noAutofit/>
          </a:bodyPr>
          <a:lstStyle>
            <a:lvl1pPr marL="0" indent="0" algn="ctr">
              <a:buNone/>
              <a:defRPr sz="1200" b="0" cap="none" baseline="0">
                <a:solidFill>
                  <a:schemeClr val="accent5"/>
                </a:solidFill>
              </a:defRPr>
            </a:lvl1pPr>
          </a:lstStyle>
          <a:p>
            <a:pPr lvl="0"/>
            <a:r>
              <a:rPr lang="en-US" dirty="0"/>
              <a:t>+1 111 111 1111</a:t>
            </a:r>
          </a:p>
        </p:txBody>
      </p:sp>
      <p:sp>
        <p:nvSpPr>
          <p:cNvPr id="41" name="Text Placeholder 13">
            <a:extLst>
              <a:ext uri="{FF2B5EF4-FFF2-40B4-BE49-F238E27FC236}">
                <a16:creationId xmlns:a16="http://schemas.microsoft.com/office/drawing/2014/main" id="{E98D7CB2-20BF-4294-AFE7-A7FD15D9A421}"/>
              </a:ext>
            </a:extLst>
          </p:cNvPr>
          <p:cNvSpPr>
            <a:spLocks noGrp="1"/>
          </p:cNvSpPr>
          <p:nvPr>
            <p:ph type="body" sz="quarter" idx="63" hasCustomPrompt="1"/>
          </p:nvPr>
        </p:nvSpPr>
        <p:spPr>
          <a:xfrm>
            <a:off x="9187434" y="5268434"/>
            <a:ext cx="2667445" cy="333434"/>
          </a:xfrm>
        </p:spPr>
        <p:txBody>
          <a:bodyPr anchor="b">
            <a:noAutofit/>
          </a:bodyPr>
          <a:lstStyle>
            <a:lvl1pPr marL="0" indent="0" algn="ctr">
              <a:buNone/>
              <a:defRPr sz="1200" b="0" cap="none" baseline="0">
                <a:solidFill>
                  <a:schemeClr val="accent5"/>
                </a:solidFill>
              </a:defRPr>
            </a:lvl1pPr>
          </a:lstStyle>
          <a:p>
            <a:pPr lvl="0"/>
            <a:r>
              <a:rPr lang="en-US" dirty="0"/>
              <a:t>+1 111 111 1111</a:t>
            </a:r>
          </a:p>
        </p:txBody>
      </p:sp>
      <p:sp>
        <p:nvSpPr>
          <p:cNvPr id="25" name="Rectangle 24">
            <a:extLst>
              <a:ext uri="{FF2B5EF4-FFF2-40B4-BE49-F238E27FC236}">
                <a16:creationId xmlns:a16="http://schemas.microsoft.com/office/drawing/2014/main" id="{316ADF98-C1AF-4344-A97D-B408508452EA}"/>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6" name="Date Placeholder 3">
            <a:extLst>
              <a:ext uri="{FF2B5EF4-FFF2-40B4-BE49-F238E27FC236}">
                <a16:creationId xmlns:a16="http://schemas.microsoft.com/office/drawing/2014/main" id="{B4302ED5-0A1E-4BA0-9690-D07D536EF8E1}"/>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150394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 Squa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9C62-F92A-4730-B579-FA49814910B6}"/>
              </a:ext>
            </a:extLst>
          </p:cNvPr>
          <p:cNvSpPr>
            <a:spLocks noGrp="1"/>
          </p:cNvSpPr>
          <p:nvPr>
            <p:ph type="title" hasCustomPrompt="1"/>
          </p:nvPr>
        </p:nvSpPr>
        <p:spPr/>
        <p:txBody>
          <a:bodyPr/>
          <a:lstStyle>
            <a:lvl1pPr>
              <a:defRPr/>
            </a:lvl1pPr>
          </a:lstStyle>
          <a:p>
            <a:r>
              <a:rPr lang="en-US" dirty="0"/>
              <a:t>Team members – square 2 – one line</a:t>
            </a:r>
          </a:p>
        </p:txBody>
      </p:sp>
      <p:sp>
        <p:nvSpPr>
          <p:cNvPr id="5" name="Picture Placeholder 4">
            <a:extLst>
              <a:ext uri="{FF2B5EF4-FFF2-40B4-BE49-F238E27FC236}">
                <a16:creationId xmlns:a16="http://schemas.microsoft.com/office/drawing/2014/main" id="{55858C66-2CF9-4282-B799-7A9EC7016A0C}"/>
              </a:ext>
            </a:extLst>
          </p:cNvPr>
          <p:cNvSpPr>
            <a:spLocks noGrp="1"/>
          </p:cNvSpPr>
          <p:nvPr>
            <p:ph type="pic" sz="quarter" idx="11" hasCustomPrompt="1"/>
          </p:nvPr>
        </p:nvSpPr>
        <p:spPr>
          <a:xfrm>
            <a:off x="779992" y="1057437"/>
            <a:ext cx="1494322" cy="1494322"/>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ormAutofit/>
          </a:bodyPr>
          <a:lstStyle>
            <a:lvl1pPr marL="0" indent="0">
              <a:buNone/>
              <a:defRPr sz="1800">
                <a:latin typeface="Gilmer Light" panose="020B0604020202020204" charset="0"/>
              </a:defRPr>
            </a:lvl1pPr>
          </a:lstStyle>
          <a:p>
            <a:r>
              <a:rPr lang="en-US" dirty="0"/>
              <a:t>Click to insert photo</a:t>
            </a:r>
          </a:p>
        </p:txBody>
      </p:sp>
      <p:sp>
        <p:nvSpPr>
          <p:cNvPr id="14" name="Text Placeholder 13">
            <a:extLst>
              <a:ext uri="{FF2B5EF4-FFF2-40B4-BE49-F238E27FC236}">
                <a16:creationId xmlns:a16="http://schemas.microsoft.com/office/drawing/2014/main" id="{DED12927-D74B-46EF-997B-A8BD315EFFCA}"/>
              </a:ext>
            </a:extLst>
          </p:cNvPr>
          <p:cNvSpPr>
            <a:spLocks noGrp="1"/>
          </p:cNvSpPr>
          <p:nvPr>
            <p:ph type="body" sz="quarter" idx="12" hasCustomPrompt="1"/>
          </p:nvPr>
        </p:nvSpPr>
        <p:spPr>
          <a:xfrm>
            <a:off x="64113" y="2613486"/>
            <a:ext cx="2926080" cy="353757"/>
          </a:xfrm>
        </p:spPr>
        <p:txBody>
          <a:bodyPr anchor="b">
            <a:noAutofit/>
          </a:bodyPr>
          <a:lstStyle>
            <a:lvl1pPr marL="0" indent="0" algn="ctr">
              <a:buNone/>
              <a:defRPr sz="1600" b="0" cap="none" baseline="0">
                <a:solidFill>
                  <a:schemeClr val="tx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16" name="Text Placeholder 15">
            <a:extLst>
              <a:ext uri="{FF2B5EF4-FFF2-40B4-BE49-F238E27FC236}">
                <a16:creationId xmlns:a16="http://schemas.microsoft.com/office/drawing/2014/main" id="{2BA603F8-FEBE-4EE1-A4C6-D813D84EEFA2}"/>
              </a:ext>
            </a:extLst>
          </p:cNvPr>
          <p:cNvSpPr>
            <a:spLocks noGrp="1"/>
          </p:cNvSpPr>
          <p:nvPr>
            <p:ph type="body" sz="quarter" idx="13" hasCustomPrompt="1"/>
          </p:nvPr>
        </p:nvSpPr>
        <p:spPr>
          <a:xfrm>
            <a:off x="64113" y="2985969"/>
            <a:ext cx="2926080" cy="353757"/>
          </a:xfrm>
        </p:spPr>
        <p:txBody>
          <a:bodyPr>
            <a:normAutofit/>
          </a:bodyPr>
          <a:lstStyle>
            <a:lvl1pPr marL="0" indent="0" algn="ctr">
              <a:buNone/>
              <a:defRPr sz="1400">
                <a:solidFill>
                  <a:schemeClr val="bg2">
                    <a:lumMod val="50000"/>
                  </a:schemeClr>
                </a:solidFill>
              </a:defRPr>
            </a:lvl1pPr>
          </a:lstStyle>
          <a:p>
            <a:pPr lvl="0"/>
            <a:r>
              <a:rPr lang="en-US" dirty="0"/>
              <a:t>Job Title</a:t>
            </a:r>
          </a:p>
        </p:txBody>
      </p:sp>
      <p:sp>
        <p:nvSpPr>
          <p:cNvPr id="88" name="Picture Placeholder 4">
            <a:extLst>
              <a:ext uri="{FF2B5EF4-FFF2-40B4-BE49-F238E27FC236}">
                <a16:creationId xmlns:a16="http://schemas.microsoft.com/office/drawing/2014/main" id="{38F039AA-E098-4E92-BB44-AD2C2481BE32}"/>
              </a:ext>
            </a:extLst>
          </p:cNvPr>
          <p:cNvSpPr>
            <a:spLocks noGrp="1"/>
          </p:cNvSpPr>
          <p:nvPr>
            <p:ph type="pic" sz="quarter" idx="36" hasCustomPrompt="1"/>
          </p:nvPr>
        </p:nvSpPr>
        <p:spPr>
          <a:xfrm>
            <a:off x="779992" y="3800637"/>
            <a:ext cx="1494322" cy="1494322"/>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ormAutofit/>
          </a:bodyPr>
          <a:lstStyle>
            <a:lvl1pPr marL="0" indent="0">
              <a:buNone/>
              <a:defRPr sz="1800">
                <a:latin typeface="Gilmer Light" panose="020B0604020202020204" charset="0"/>
              </a:defRPr>
            </a:lvl1pPr>
          </a:lstStyle>
          <a:p>
            <a:r>
              <a:rPr lang="en-US" dirty="0"/>
              <a:t>Click to insert photo</a:t>
            </a:r>
          </a:p>
        </p:txBody>
      </p:sp>
      <p:sp>
        <p:nvSpPr>
          <p:cNvPr id="89" name="Text Placeholder 13">
            <a:extLst>
              <a:ext uri="{FF2B5EF4-FFF2-40B4-BE49-F238E27FC236}">
                <a16:creationId xmlns:a16="http://schemas.microsoft.com/office/drawing/2014/main" id="{B6578EB0-C6AC-400C-A2AC-20DE7117132A}"/>
              </a:ext>
            </a:extLst>
          </p:cNvPr>
          <p:cNvSpPr>
            <a:spLocks noGrp="1"/>
          </p:cNvSpPr>
          <p:nvPr>
            <p:ph type="body" sz="quarter" idx="37" hasCustomPrompt="1"/>
          </p:nvPr>
        </p:nvSpPr>
        <p:spPr>
          <a:xfrm>
            <a:off x="64113" y="5348060"/>
            <a:ext cx="2926080" cy="353757"/>
          </a:xfrm>
        </p:spPr>
        <p:txBody>
          <a:bodyPr anchor="b">
            <a:noAutofit/>
          </a:bodyPr>
          <a:lstStyle>
            <a:lvl1pPr marL="0" indent="0" algn="ctr">
              <a:buNone/>
              <a:defRPr sz="1600" b="0" cap="none" baseline="0">
                <a:solidFill>
                  <a:schemeClr val="tx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92" name="Picture Placeholder 4">
            <a:extLst>
              <a:ext uri="{FF2B5EF4-FFF2-40B4-BE49-F238E27FC236}">
                <a16:creationId xmlns:a16="http://schemas.microsoft.com/office/drawing/2014/main" id="{1489F87C-BF6F-45AA-9FD2-B7EE671C4862}"/>
              </a:ext>
            </a:extLst>
          </p:cNvPr>
          <p:cNvSpPr>
            <a:spLocks noGrp="1"/>
          </p:cNvSpPr>
          <p:nvPr>
            <p:ph type="pic" sz="quarter" idx="40" hasCustomPrompt="1"/>
          </p:nvPr>
        </p:nvSpPr>
        <p:spPr>
          <a:xfrm>
            <a:off x="9938641" y="1057437"/>
            <a:ext cx="1494322" cy="1494322"/>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ormAutofit/>
          </a:bodyPr>
          <a:lstStyle>
            <a:lvl1pPr marL="0" indent="0">
              <a:buNone/>
              <a:defRPr sz="1800">
                <a:latin typeface="Gilmer Light" panose="020B0604020202020204" charset="0"/>
              </a:defRPr>
            </a:lvl1pPr>
          </a:lstStyle>
          <a:p>
            <a:r>
              <a:rPr lang="en-US" dirty="0"/>
              <a:t>Click to insert photo</a:t>
            </a:r>
          </a:p>
        </p:txBody>
      </p:sp>
      <p:sp>
        <p:nvSpPr>
          <p:cNvPr id="93" name="Text Placeholder 13">
            <a:extLst>
              <a:ext uri="{FF2B5EF4-FFF2-40B4-BE49-F238E27FC236}">
                <a16:creationId xmlns:a16="http://schemas.microsoft.com/office/drawing/2014/main" id="{CB7F7562-A480-4390-B49A-17AD054CDDE8}"/>
              </a:ext>
            </a:extLst>
          </p:cNvPr>
          <p:cNvSpPr>
            <a:spLocks noGrp="1"/>
          </p:cNvSpPr>
          <p:nvPr>
            <p:ph type="body" sz="quarter" idx="41" hasCustomPrompt="1"/>
          </p:nvPr>
        </p:nvSpPr>
        <p:spPr>
          <a:xfrm>
            <a:off x="9222762" y="2613486"/>
            <a:ext cx="2926080" cy="353757"/>
          </a:xfrm>
        </p:spPr>
        <p:txBody>
          <a:bodyPr anchor="b">
            <a:noAutofit/>
          </a:bodyPr>
          <a:lstStyle>
            <a:lvl1pPr marL="0" indent="0" algn="ctr">
              <a:buNone/>
              <a:defRPr sz="1600" b="0" cap="none" baseline="0">
                <a:solidFill>
                  <a:schemeClr val="tx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96" name="Picture Placeholder 4">
            <a:extLst>
              <a:ext uri="{FF2B5EF4-FFF2-40B4-BE49-F238E27FC236}">
                <a16:creationId xmlns:a16="http://schemas.microsoft.com/office/drawing/2014/main" id="{6A0F65CD-D7C7-44D6-8077-9E67A34AB425}"/>
              </a:ext>
            </a:extLst>
          </p:cNvPr>
          <p:cNvSpPr>
            <a:spLocks noGrp="1"/>
          </p:cNvSpPr>
          <p:nvPr>
            <p:ph type="pic" sz="quarter" idx="44" hasCustomPrompt="1"/>
          </p:nvPr>
        </p:nvSpPr>
        <p:spPr>
          <a:xfrm>
            <a:off x="9938641" y="3800637"/>
            <a:ext cx="1494322" cy="1494322"/>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ormAutofit/>
          </a:bodyPr>
          <a:lstStyle>
            <a:lvl1pPr marL="0" indent="0">
              <a:buNone/>
              <a:defRPr sz="1800">
                <a:latin typeface="Gilmer Light" panose="020B0604020202020204" charset="0"/>
              </a:defRPr>
            </a:lvl1pPr>
          </a:lstStyle>
          <a:p>
            <a:r>
              <a:rPr lang="en-US" dirty="0"/>
              <a:t>Click to insert photo</a:t>
            </a:r>
          </a:p>
        </p:txBody>
      </p:sp>
      <p:sp>
        <p:nvSpPr>
          <p:cNvPr id="97" name="Text Placeholder 13">
            <a:extLst>
              <a:ext uri="{FF2B5EF4-FFF2-40B4-BE49-F238E27FC236}">
                <a16:creationId xmlns:a16="http://schemas.microsoft.com/office/drawing/2014/main" id="{28611B91-4246-4A7E-8CBA-D6ECD44A9EAF}"/>
              </a:ext>
            </a:extLst>
          </p:cNvPr>
          <p:cNvSpPr>
            <a:spLocks noGrp="1"/>
          </p:cNvSpPr>
          <p:nvPr>
            <p:ph type="body" sz="quarter" idx="45" hasCustomPrompt="1"/>
          </p:nvPr>
        </p:nvSpPr>
        <p:spPr>
          <a:xfrm>
            <a:off x="9222762" y="5348060"/>
            <a:ext cx="2926080" cy="353757"/>
          </a:xfrm>
        </p:spPr>
        <p:txBody>
          <a:bodyPr anchor="b">
            <a:noAutofit/>
          </a:bodyPr>
          <a:lstStyle>
            <a:lvl1pPr marL="0" indent="0" algn="ctr">
              <a:buNone/>
              <a:defRPr sz="1600" b="0" cap="none" baseline="0">
                <a:solidFill>
                  <a:schemeClr val="tx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100" name="Picture Placeholder 4">
            <a:extLst>
              <a:ext uri="{FF2B5EF4-FFF2-40B4-BE49-F238E27FC236}">
                <a16:creationId xmlns:a16="http://schemas.microsoft.com/office/drawing/2014/main" id="{C8B9FF1A-84C5-4B7D-AA06-7342B2AED900}"/>
              </a:ext>
            </a:extLst>
          </p:cNvPr>
          <p:cNvSpPr>
            <a:spLocks noGrp="1"/>
          </p:cNvSpPr>
          <p:nvPr>
            <p:ph type="pic" sz="quarter" idx="48" hasCustomPrompt="1"/>
          </p:nvPr>
        </p:nvSpPr>
        <p:spPr>
          <a:xfrm>
            <a:off x="3821739" y="1057437"/>
            <a:ext cx="1494322" cy="1494322"/>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ormAutofit/>
          </a:bodyPr>
          <a:lstStyle>
            <a:lvl1pPr marL="0" indent="0">
              <a:buNone/>
              <a:defRPr sz="1800">
                <a:latin typeface="Gilmer Light" panose="020B0604020202020204" charset="0"/>
              </a:defRPr>
            </a:lvl1pPr>
          </a:lstStyle>
          <a:p>
            <a:r>
              <a:rPr lang="en-US" dirty="0"/>
              <a:t>Click to insert photo</a:t>
            </a:r>
          </a:p>
        </p:txBody>
      </p:sp>
      <p:sp>
        <p:nvSpPr>
          <p:cNvPr id="101" name="Text Placeholder 13">
            <a:extLst>
              <a:ext uri="{FF2B5EF4-FFF2-40B4-BE49-F238E27FC236}">
                <a16:creationId xmlns:a16="http://schemas.microsoft.com/office/drawing/2014/main" id="{C80B52F2-C3E1-44B5-AE28-1694CDF44401}"/>
              </a:ext>
            </a:extLst>
          </p:cNvPr>
          <p:cNvSpPr>
            <a:spLocks noGrp="1"/>
          </p:cNvSpPr>
          <p:nvPr>
            <p:ph type="body" sz="quarter" idx="49" hasCustomPrompt="1"/>
          </p:nvPr>
        </p:nvSpPr>
        <p:spPr>
          <a:xfrm>
            <a:off x="3105860" y="2604860"/>
            <a:ext cx="2926080" cy="353757"/>
          </a:xfrm>
        </p:spPr>
        <p:txBody>
          <a:bodyPr anchor="b">
            <a:noAutofit/>
          </a:bodyPr>
          <a:lstStyle>
            <a:lvl1pPr marL="0" indent="0" algn="ctr">
              <a:buNone/>
              <a:defRPr sz="1600" b="0" cap="none" baseline="0">
                <a:solidFill>
                  <a:schemeClr val="tx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104" name="Picture Placeholder 4">
            <a:extLst>
              <a:ext uri="{FF2B5EF4-FFF2-40B4-BE49-F238E27FC236}">
                <a16:creationId xmlns:a16="http://schemas.microsoft.com/office/drawing/2014/main" id="{7AC9383D-BF40-4A6A-AD81-A9B31659AE04}"/>
              </a:ext>
            </a:extLst>
          </p:cNvPr>
          <p:cNvSpPr>
            <a:spLocks noGrp="1"/>
          </p:cNvSpPr>
          <p:nvPr>
            <p:ph type="pic" sz="quarter" idx="52" hasCustomPrompt="1"/>
          </p:nvPr>
        </p:nvSpPr>
        <p:spPr>
          <a:xfrm>
            <a:off x="3821739" y="3800637"/>
            <a:ext cx="1494322" cy="1494322"/>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ormAutofit/>
          </a:bodyPr>
          <a:lstStyle>
            <a:lvl1pPr marL="0" indent="0">
              <a:buNone/>
              <a:defRPr sz="1800">
                <a:latin typeface="Gilmer Light" panose="020B0604020202020204" charset="0"/>
              </a:defRPr>
            </a:lvl1pPr>
          </a:lstStyle>
          <a:p>
            <a:r>
              <a:rPr lang="en-US" dirty="0"/>
              <a:t>Click to insert photo</a:t>
            </a:r>
          </a:p>
        </p:txBody>
      </p:sp>
      <p:sp>
        <p:nvSpPr>
          <p:cNvPr id="105" name="Text Placeholder 13">
            <a:extLst>
              <a:ext uri="{FF2B5EF4-FFF2-40B4-BE49-F238E27FC236}">
                <a16:creationId xmlns:a16="http://schemas.microsoft.com/office/drawing/2014/main" id="{27164227-EE30-4E54-A990-17FE7F064667}"/>
              </a:ext>
            </a:extLst>
          </p:cNvPr>
          <p:cNvSpPr>
            <a:spLocks noGrp="1"/>
          </p:cNvSpPr>
          <p:nvPr>
            <p:ph type="body" sz="quarter" idx="53" hasCustomPrompt="1"/>
          </p:nvPr>
        </p:nvSpPr>
        <p:spPr>
          <a:xfrm>
            <a:off x="3105860" y="5348060"/>
            <a:ext cx="2926080" cy="353757"/>
          </a:xfrm>
        </p:spPr>
        <p:txBody>
          <a:bodyPr anchor="b">
            <a:noAutofit/>
          </a:bodyPr>
          <a:lstStyle>
            <a:lvl1pPr marL="0" indent="0" algn="ctr">
              <a:buNone/>
              <a:defRPr sz="1600" b="0" cap="none" baseline="0">
                <a:solidFill>
                  <a:schemeClr val="tx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108" name="Picture Placeholder 4">
            <a:extLst>
              <a:ext uri="{FF2B5EF4-FFF2-40B4-BE49-F238E27FC236}">
                <a16:creationId xmlns:a16="http://schemas.microsoft.com/office/drawing/2014/main" id="{75678674-CFA8-4F18-91B2-3F234B028186}"/>
              </a:ext>
            </a:extLst>
          </p:cNvPr>
          <p:cNvSpPr>
            <a:spLocks noGrp="1"/>
          </p:cNvSpPr>
          <p:nvPr>
            <p:ph type="pic" sz="quarter" idx="56" hasCustomPrompt="1"/>
          </p:nvPr>
        </p:nvSpPr>
        <p:spPr>
          <a:xfrm>
            <a:off x="6885758" y="1057437"/>
            <a:ext cx="1494322" cy="1494322"/>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ormAutofit/>
          </a:bodyPr>
          <a:lstStyle>
            <a:lvl1pPr marL="0" indent="0">
              <a:buNone/>
              <a:defRPr sz="1800">
                <a:latin typeface="Gilmer Light" panose="020B0604020202020204" charset="0"/>
              </a:defRPr>
            </a:lvl1pPr>
          </a:lstStyle>
          <a:p>
            <a:r>
              <a:rPr lang="en-US" dirty="0"/>
              <a:t>Click to insert photo</a:t>
            </a:r>
          </a:p>
        </p:txBody>
      </p:sp>
      <p:sp>
        <p:nvSpPr>
          <p:cNvPr id="109" name="Text Placeholder 13">
            <a:extLst>
              <a:ext uri="{FF2B5EF4-FFF2-40B4-BE49-F238E27FC236}">
                <a16:creationId xmlns:a16="http://schemas.microsoft.com/office/drawing/2014/main" id="{DE3967A0-807B-481A-A809-2210230C56C7}"/>
              </a:ext>
            </a:extLst>
          </p:cNvPr>
          <p:cNvSpPr>
            <a:spLocks noGrp="1"/>
          </p:cNvSpPr>
          <p:nvPr>
            <p:ph type="body" sz="quarter" idx="57" hasCustomPrompt="1"/>
          </p:nvPr>
        </p:nvSpPr>
        <p:spPr>
          <a:xfrm>
            <a:off x="6208655" y="2613486"/>
            <a:ext cx="2926080" cy="353757"/>
          </a:xfrm>
        </p:spPr>
        <p:txBody>
          <a:bodyPr anchor="b">
            <a:noAutofit/>
          </a:bodyPr>
          <a:lstStyle>
            <a:lvl1pPr marL="0" indent="0" algn="ctr">
              <a:buNone/>
              <a:defRPr sz="1600" b="0" cap="none" baseline="0">
                <a:solidFill>
                  <a:schemeClr val="tx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112" name="Picture Placeholder 4">
            <a:extLst>
              <a:ext uri="{FF2B5EF4-FFF2-40B4-BE49-F238E27FC236}">
                <a16:creationId xmlns:a16="http://schemas.microsoft.com/office/drawing/2014/main" id="{9F358B10-2390-4E3C-A5B6-1BD232361C81}"/>
              </a:ext>
            </a:extLst>
          </p:cNvPr>
          <p:cNvSpPr>
            <a:spLocks noGrp="1"/>
          </p:cNvSpPr>
          <p:nvPr>
            <p:ph type="pic" sz="quarter" idx="60" hasCustomPrompt="1"/>
          </p:nvPr>
        </p:nvSpPr>
        <p:spPr>
          <a:xfrm>
            <a:off x="6924534" y="3800637"/>
            <a:ext cx="1494322" cy="1494322"/>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ormAutofit/>
          </a:bodyPr>
          <a:lstStyle>
            <a:lvl1pPr marL="0" indent="0">
              <a:buNone/>
              <a:defRPr sz="1800">
                <a:latin typeface="Gilmer Light" panose="020B0604020202020204" charset="0"/>
              </a:defRPr>
            </a:lvl1pPr>
          </a:lstStyle>
          <a:p>
            <a:r>
              <a:rPr lang="en-US" dirty="0"/>
              <a:t>Click to insert photo</a:t>
            </a:r>
          </a:p>
        </p:txBody>
      </p:sp>
      <p:sp>
        <p:nvSpPr>
          <p:cNvPr id="113" name="Text Placeholder 13">
            <a:extLst>
              <a:ext uri="{FF2B5EF4-FFF2-40B4-BE49-F238E27FC236}">
                <a16:creationId xmlns:a16="http://schemas.microsoft.com/office/drawing/2014/main" id="{E2C9F366-A142-4B48-B358-B3C42657F3A7}"/>
              </a:ext>
            </a:extLst>
          </p:cNvPr>
          <p:cNvSpPr>
            <a:spLocks noGrp="1"/>
          </p:cNvSpPr>
          <p:nvPr>
            <p:ph type="body" sz="quarter" idx="61" hasCustomPrompt="1"/>
          </p:nvPr>
        </p:nvSpPr>
        <p:spPr>
          <a:xfrm>
            <a:off x="6208655" y="5348060"/>
            <a:ext cx="2926080" cy="353757"/>
          </a:xfrm>
        </p:spPr>
        <p:txBody>
          <a:bodyPr anchor="b">
            <a:noAutofit/>
          </a:bodyPr>
          <a:lstStyle>
            <a:lvl1pPr marL="0" indent="0" algn="ctr">
              <a:buNone/>
              <a:defRPr sz="1600" b="0" cap="none" baseline="0">
                <a:solidFill>
                  <a:schemeClr val="tx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cxnSp>
        <p:nvCxnSpPr>
          <p:cNvPr id="36" name="Straight Connector 35">
            <a:extLst>
              <a:ext uri="{FF2B5EF4-FFF2-40B4-BE49-F238E27FC236}">
                <a16:creationId xmlns:a16="http://schemas.microsoft.com/office/drawing/2014/main" id="{314B6089-BFB9-49E6-A9B6-08B53332B186}"/>
              </a:ext>
            </a:extLst>
          </p:cNvPr>
          <p:cNvCxnSpPr>
            <a:cxnSpLocks/>
          </p:cNvCxnSpPr>
          <p:nvPr userDrawn="1"/>
        </p:nvCxnSpPr>
        <p:spPr>
          <a:xfrm flipH="1">
            <a:off x="228600" y="613791"/>
            <a:ext cx="10726272" cy="0"/>
          </a:xfrm>
          <a:prstGeom prst="line">
            <a:avLst/>
          </a:prstGeom>
          <a:ln>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29" name="Text Placeholder 15">
            <a:extLst>
              <a:ext uri="{FF2B5EF4-FFF2-40B4-BE49-F238E27FC236}">
                <a16:creationId xmlns:a16="http://schemas.microsoft.com/office/drawing/2014/main" id="{AF02AAF9-254B-4762-A9AA-E1E243ABCA5C}"/>
              </a:ext>
            </a:extLst>
          </p:cNvPr>
          <p:cNvSpPr>
            <a:spLocks noGrp="1"/>
          </p:cNvSpPr>
          <p:nvPr>
            <p:ph type="body" sz="quarter" idx="63" hasCustomPrompt="1"/>
          </p:nvPr>
        </p:nvSpPr>
        <p:spPr>
          <a:xfrm>
            <a:off x="64113" y="3356144"/>
            <a:ext cx="2926080" cy="284204"/>
          </a:xfrm>
        </p:spPr>
        <p:txBody>
          <a:bodyPr>
            <a:normAutofit/>
          </a:bodyPr>
          <a:lstStyle>
            <a:lvl1pPr marL="0" indent="0" algn="ctr">
              <a:buNone/>
              <a:defRPr sz="1100">
                <a:solidFill>
                  <a:schemeClr val="bg2">
                    <a:lumMod val="50000"/>
                  </a:schemeClr>
                </a:solidFill>
              </a:defRPr>
            </a:lvl1pPr>
          </a:lstStyle>
          <a:p>
            <a:pPr lvl="0"/>
            <a:r>
              <a:rPr lang="en-US" dirty="0"/>
              <a:t>email@opsecsecurityonline.com</a:t>
            </a:r>
          </a:p>
        </p:txBody>
      </p:sp>
      <p:sp>
        <p:nvSpPr>
          <p:cNvPr id="30" name="Text Placeholder 15">
            <a:extLst>
              <a:ext uri="{FF2B5EF4-FFF2-40B4-BE49-F238E27FC236}">
                <a16:creationId xmlns:a16="http://schemas.microsoft.com/office/drawing/2014/main" id="{0523BEA8-C905-49FD-9CE2-D4A4F93FE017}"/>
              </a:ext>
            </a:extLst>
          </p:cNvPr>
          <p:cNvSpPr>
            <a:spLocks noGrp="1"/>
          </p:cNvSpPr>
          <p:nvPr>
            <p:ph type="body" sz="quarter" idx="64" hasCustomPrompt="1"/>
          </p:nvPr>
        </p:nvSpPr>
        <p:spPr>
          <a:xfrm>
            <a:off x="3105860" y="2977343"/>
            <a:ext cx="2926080" cy="353757"/>
          </a:xfrm>
        </p:spPr>
        <p:txBody>
          <a:bodyPr>
            <a:normAutofit/>
          </a:bodyPr>
          <a:lstStyle>
            <a:lvl1pPr marL="0" indent="0" algn="ctr">
              <a:buNone/>
              <a:defRPr sz="1400">
                <a:solidFill>
                  <a:schemeClr val="bg2">
                    <a:lumMod val="50000"/>
                  </a:schemeClr>
                </a:solidFill>
              </a:defRPr>
            </a:lvl1pPr>
          </a:lstStyle>
          <a:p>
            <a:pPr lvl="0"/>
            <a:r>
              <a:rPr lang="en-US" dirty="0"/>
              <a:t>Job Title</a:t>
            </a:r>
          </a:p>
        </p:txBody>
      </p:sp>
      <p:sp>
        <p:nvSpPr>
          <p:cNvPr id="31" name="Text Placeholder 15">
            <a:extLst>
              <a:ext uri="{FF2B5EF4-FFF2-40B4-BE49-F238E27FC236}">
                <a16:creationId xmlns:a16="http://schemas.microsoft.com/office/drawing/2014/main" id="{107B25B2-0DF5-41EA-81A0-A1F44D5D75C3}"/>
              </a:ext>
            </a:extLst>
          </p:cNvPr>
          <p:cNvSpPr>
            <a:spLocks noGrp="1"/>
          </p:cNvSpPr>
          <p:nvPr>
            <p:ph type="body" sz="quarter" idx="65" hasCustomPrompt="1"/>
          </p:nvPr>
        </p:nvSpPr>
        <p:spPr>
          <a:xfrm>
            <a:off x="3105860" y="3347518"/>
            <a:ext cx="2926080" cy="284204"/>
          </a:xfrm>
        </p:spPr>
        <p:txBody>
          <a:bodyPr>
            <a:normAutofit/>
          </a:bodyPr>
          <a:lstStyle>
            <a:lvl1pPr marL="0" indent="0" algn="ctr">
              <a:buNone/>
              <a:defRPr sz="1100">
                <a:solidFill>
                  <a:schemeClr val="bg2">
                    <a:lumMod val="50000"/>
                  </a:schemeClr>
                </a:solidFill>
              </a:defRPr>
            </a:lvl1pPr>
          </a:lstStyle>
          <a:p>
            <a:pPr lvl="0"/>
            <a:r>
              <a:rPr lang="en-US" dirty="0"/>
              <a:t>email@opsecsecurityonline.com</a:t>
            </a:r>
          </a:p>
        </p:txBody>
      </p:sp>
      <p:sp>
        <p:nvSpPr>
          <p:cNvPr id="32" name="Text Placeholder 15">
            <a:extLst>
              <a:ext uri="{FF2B5EF4-FFF2-40B4-BE49-F238E27FC236}">
                <a16:creationId xmlns:a16="http://schemas.microsoft.com/office/drawing/2014/main" id="{9F8CEAFF-5AA0-4644-BBB0-28D72F74F3E5}"/>
              </a:ext>
            </a:extLst>
          </p:cNvPr>
          <p:cNvSpPr>
            <a:spLocks noGrp="1"/>
          </p:cNvSpPr>
          <p:nvPr>
            <p:ph type="body" sz="quarter" idx="66" hasCustomPrompt="1"/>
          </p:nvPr>
        </p:nvSpPr>
        <p:spPr>
          <a:xfrm>
            <a:off x="6208655" y="2985969"/>
            <a:ext cx="2926080" cy="353757"/>
          </a:xfrm>
        </p:spPr>
        <p:txBody>
          <a:bodyPr>
            <a:normAutofit/>
          </a:bodyPr>
          <a:lstStyle>
            <a:lvl1pPr marL="0" indent="0" algn="ctr">
              <a:buNone/>
              <a:defRPr sz="1400">
                <a:solidFill>
                  <a:schemeClr val="bg2">
                    <a:lumMod val="50000"/>
                  </a:schemeClr>
                </a:solidFill>
              </a:defRPr>
            </a:lvl1pPr>
          </a:lstStyle>
          <a:p>
            <a:pPr lvl="0"/>
            <a:r>
              <a:rPr lang="en-US" dirty="0"/>
              <a:t>Job Title</a:t>
            </a:r>
          </a:p>
        </p:txBody>
      </p:sp>
      <p:sp>
        <p:nvSpPr>
          <p:cNvPr id="33" name="Text Placeholder 15">
            <a:extLst>
              <a:ext uri="{FF2B5EF4-FFF2-40B4-BE49-F238E27FC236}">
                <a16:creationId xmlns:a16="http://schemas.microsoft.com/office/drawing/2014/main" id="{E66A6857-33B9-4486-A133-1F5F9C660829}"/>
              </a:ext>
            </a:extLst>
          </p:cNvPr>
          <p:cNvSpPr>
            <a:spLocks noGrp="1"/>
          </p:cNvSpPr>
          <p:nvPr>
            <p:ph type="body" sz="quarter" idx="67" hasCustomPrompt="1"/>
          </p:nvPr>
        </p:nvSpPr>
        <p:spPr>
          <a:xfrm>
            <a:off x="6208655" y="3356144"/>
            <a:ext cx="2926080" cy="284204"/>
          </a:xfrm>
        </p:spPr>
        <p:txBody>
          <a:bodyPr>
            <a:normAutofit/>
          </a:bodyPr>
          <a:lstStyle>
            <a:lvl1pPr marL="0" indent="0" algn="ctr">
              <a:buNone/>
              <a:defRPr sz="1100">
                <a:solidFill>
                  <a:schemeClr val="bg2">
                    <a:lumMod val="50000"/>
                  </a:schemeClr>
                </a:solidFill>
              </a:defRPr>
            </a:lvl1pPr>
          </a:lstStyle>
          <a:p>
            <a:pPr lvl="0"/>
            <a:r>
              <a:rPr lang="en-US" dirty="0"/>
              <a:t>email@opsecsecurityonline.com</a:t>
            </a:r>
          </a:p>
        </p:txBody>
      </p:sp>
      <p:sp>
        <p:nvSpPr>
          <p:cNvPr id="34" name="Text Placeholder 15">
            <a:extLst>
              <a:ext uri="{FF2B5EF4-FFF2-40B4-BE49-F238E27FC236}">
                <a16:creationId xmlns:a16="http://schemas.microsoft.com/office/drawing/2014/main" id="{1ECC05AD-AF56-41A2-8752-3B60D3286E9C}"/>
              </a:ext>
            </a:extLst>
          </p:cNvPr>
          <p:cNvSpPr>
            <a:spLocks noGrp="1"/>
          </p:cNvSpPr>
          <p:nvPr>
            <p:ph type="body" sz="quarter" idx="68" hasCustomPrompt="1"/>
          </p:nvPr>
        </p:nvSpPr>
        <p:spPr>
          <a:xfrm>
            <a:off x="9222762" y="2985969"/>
            <a:ext cx="2926080" cy="353757"/>
          </a:xfrm>
        </p:spPr>
        <p:txBody>
          <a:bodyPr>
            <a:normAutofit/>
          </a:bodyPr>
          <a:lstStyle>
            <a:lvl1pPr marL="0" indent="0" algn="ctr">
              <a:buNone/>
              <a:defRPr sz="1400">
                <a:solidFill>
                  <a:schemeClr val="bg2">
                    <a:lumMod val="50000"/>
                  </a:schemeClr>
                </a:solidFill>
              </a:defRPr>
            </a:lvl1pPr>
          </a:lstStyle>
          <a:p>
            <a:pPr lvl="0"/>
            <a:r>
              <a:rPr lang="en-US" dirty="0"/>
              <a:t>Job Title</a:t>
            </a:r>
          </a:p>
        </p:txBody>
      </p:sp>
      <p:sp>
        <p:nvSpPr>
          <p:cNvPr id="35" name="Text Placeholder 15">
            <a:extLst>
              <a:ext uri="{FF2B5EF4-FFF2-40B4-BE49-F238E27FC236}">
                <a16:creationId xmlns:a16="http://schemas.microsoft.com/office/drawing/2014/main" id="{C71AAB42-45B8-4CAC-9D3E-DD9E8399052C}"/>
              </a:ext>
            </a:extLst>
          </p:cNvPr>
          <p:cNvSpPr>
            <a:spLocks noGrp="1"/>
          </p:cNvSpPr>
          <p:nvPr>
            <p:ph type="body" sz="quarter" idx="69" hasCustomPrompt="1"/>
          </p:nvPr>
        </p:nvSpPr>
        <p:spPr>
          <a:xfrm>
            <a:off x="9222762" y="3356144"/>
            <a:ext cx="2926080" cy="284204"/>
          </a:xfrm>
        </p:spPr>
        <p:txBody>
          <a:bodyPr>
            <a:normAutofit/>
          </a:bodyPr>
          <a:lstStyle>
            <a:lvl1pPr marL="0" indent="0" algn="ctr">
              <a:buNone/>
              <a:defRPr sz="1100">
                <a:solidFill>
                  <a:schemeClr val="bg2">
                    <a:lumMod val="50000"/>
                  </a:schemeClr>
                </a:solidFill>
              </a:defRPr>
            </a:lvl1pPr>
          </a:lstStyle>
          <a:p>
            <a:pPr lvl="0"/>
            <a:r>
              <a:rPr lang="en-US" dirty="0"/>
              <a:t>email@opsecsecurityonline.com</a:t>
            </a:r>
          </a:p>
        </p:txBody>
      </p:sp>
      <p:sp>
        <p:nvSpPr>
          <p:cNvPr id="37" name="Text Placeholder 15">
            <a:extLst>
              <a:ext uri="{FF2B5EF4-FFF2-40B4-BE49-F238E27FC236}">
                <a16:creationId xmlns:a16="http://schemas.microsoft.com/office/drawing/2014/main" id="{E5BF0B6C-4C58-434D-B1FD-8DE425925FFB}"/>
              </a:ext>
            </a:extLst>
          </p:cNvPr>
          <p:cNvSpPr>
            <a:spLocks noGrp="1"/>
          </p:cNvSpPr>
          <p:nvPr>
            <p:ph type="body" sz="quarter" idx="70" hasCustomPrompt="1"/>
          </p:nvPr>
        </p:nvSpPr>
        <p:spPr>
          <a:xfrm>
            <a:off x="64113" y="5715514"/>
            <a:ext cx="2926080" cy="353757"/>
          </a:xfrm>
        </p:spPr>
        <p:txBody>
          <a:bodyPr>
            <a:normAutofit/>
          </a:bodyPr>
          <a:lstStyle>
            <a:lvl1pPr marL="0" indent="0" algn="ctr">
              <a:buNone/>
              <a:defRPr sz="1400">
                <a:solidFill>
                  <a:schemeClr val="bg2">
                    <a:lumMod val="50000"/>
                  </a:schemeClr>
                </a:solidFill>
              </a:defRPr>
            </a:lvl1pPr>
          </a:lstStyle>
          <a:p>
            <a:pPr lvl="0"/>
            <a:r>
              <a:rPr lang="en-US" dirty="0"/>
              <a:t>Job Title</a:t>
            </a:r>
          </a:p>
        </p:txBody>
      </p:sp>
      <p:sp>
        <p:nvSpPr>
          <p:cNvPr id="38" name="Text Placeholder 15">
            <a:extLst>
              <a:ext uri="{FF2B5EF4-FFF2-40B4-BE49-F238E27FC236}">
                <a16:creationId xmlns:a16="http://schemas.microsoft.com/office/drawing/2014/main" id="{10FFB8EB-D815-4A36-B8A1-C358A52A829A}"/>
              </a:ext>
            </a:extLst>
          </p:cNvPr>
          <p:cNvSpPr>
            <a:spLocks noGrp="1"/>
          </p:cNvSpPr>
          <p:nvPr>
            <p:ph type="body" sz="quarter" idx="71" hasCustomPrompt="1"/>
          </p:nvPr>
        </p:nvSpPr>
        <p:spPr>
          <a:xfrm>
            <a:off x="64113" y="6085689"/>
            <a:ext cx="2926080" cy="284204"/>
          </a:xfrm>
        </p:spPr>
        <p:txBody>
          <a:bodyPr>
            <a:normAutofit/>
          </a:bodyPr>
          <a:lstStyle>
            <a:lvl1pPr marL="0" indent="0" algn="ctr">
              <a:buNone/>
              <a:defRPr sz="1100">
                <a:solidFill>
                  <a:schemeClr val="bg2">
                    <a:lumMod val="50000"/>
                  </a:schemeClr>
                </a:solidFill>
              </a:defRPr>
            </a:lvl1pPr>
          </a:lstStyle>
          <a:p>
            <a:pPr lvl="0"/>
            <a:r>
              <a:rPr lang="en-US" dirty="0"/>
              <a:t>email@opsecsecurityonline.com</a:t>
            </a:r>
          </a:p>
        </p:txBody>
      </p:sp>
      <p:sp>
        <p:nvSpPr>
          <p:cNvPr id="39" name="Text Placeholder 15">
            <a:extLst>
              <a:ext uri="{FF2B5EF4-FFF2-40B4-BE49-F238E27FC236}">
                <a16:creationId xmlns:a16="http://schemas.microsoft.com/office/drawing/2014/main" id="{42894463-BFC4-4899-B27A-5C5F027746C8}"/>
              </a:ext>
            </a:extLst>
          </p:cNvPr>
          <p:cNvSpPr>
            <a:spLocks noGrp="1"/>
          </p:cNvSpPr>
          <p:nvPr>
            <p:ph type="body" sz="quarter" idx="72" hasCustomPrompt="1"/>
          </p:nvPr>
        </p:nvSpPr>
        <p:spPr>
          <a:xfrm>
            <a:off x="3105860" y="5715514"/>
            <a:ext cx="2926080" cy="353757"/>
          </a:xfrm>
        </p:spPr>
        <p:txBody>
          <a:bodyPr>
            <a:normAutofit/>
          </a:bodyPr>
          <a:lstStyle>
            <a:lvl1pPr marL="0" indent="0" algn="ctr">
              <a:buNone/>
              <a:defRPr sz="1400">
                <a:solidFill>
                  <a:schemeClr val="bg2">
                    <a:lumMod val="50000"/>
                  </a:schemeClr>
                </a:solidFill>
              </a:defRPr>
            </a:lvl1pPr>
          </a:lstStyle>
          <a:p>
            <a:pPr lvl="0"/>
            <a:r>
              <a:rPr lang="en-US" dirty="0"/>
              <a:t>Job Title</a:t>
            </a:r>
          </a:p>
        </p:txBody>
      </p:sp>
      <p:sp>
        <p:nvSpPr>
          <p:cNvPr id="40" name="Text Placeholder 15">
            <a:extLst>
              <a:ext uri="{FF2B5EF4-FFF2-40B4-BE49-F238E27FC236}">
                <a16:creationId xmlns:a16="http://schemas.microsoft.com/office/drawing/2014/main" id="{69891C43-D7D4-4F19-A4C5-C8E344AD4B68}"/>
              </a:ext>
            </a:extLst>
          </p:cNvPr>
          <p:cNvSpPr>
            <a:spLocks noGrp="1"/>
          </p:cNvSpPr>
          <p:nvPr>
            <p:ph type="body" sz="quarter" idx="73" hasCustomPrompt="1"/>
          </p:nvPr>
        </p:nvSpPr>
        <p:spPr>
          <a:xfrm>
            <a:off x="3105860" y="6085689"/>
            <a:ext cx="2926080" cy="284204"/>
          </a:xfrm>
        </p:spPr>
        <p:txBody>
          <a:bodyPr>
            <a:normAutofit/>
          </a:bodyPr>
          <a:lstStyle>
            <a:lvl1pPr marL="0" indent="0" algn="ctr">
              <a:buNone/>
              <a:defRPr sz="1100">
                <a:solidFill>
                  <a:schemeClr val="bg2">
                    <a:lumMod val="50000"/>
                  </a:schemeClr>
                </a:solidFill>
              </a:defRPr>
            </a:lvl1pPr>
          </a:lstStyle>
          <a:p>
            <a:pPr lvl="0"/>
            <a:r>
              <a:rPr lang="en-US" dirty="0"/>
              <a:t>email@opsecsecurityonline.com</a:t>
            </a:r>
          </a:p>
        </p:txBody>
      </p:sp>
      <p:sp>
        <p:nvSpPr>
          <p:cNvPr id="41" name="Text Placeholder 15">
            <a:extLst>
              <a:ext uri="{FF2B5EF4-FFF2-40B4-BE49-F238E27FC236}">
                <a16:creationId xmlns:a16="http://schemas.microsoft.com/office/drawing/2014/main" id="{1EFA29D3-7FB3-461C-9615-41698D49227A}"/>
              </a:ext>
            </a:extLst>
          </p:cNvPr>
          <p:cNvSpPr>
            <a:spLocks noGrp="1"/>
          </p:cNvSpPr>
          <p:nvPr>
            <p:ph type="body" sz="quarter" idx="74" hasCustomPrompt="1"/>
          </p:nvPr>
        </p:nvSpPr>
        <p:spPr>
          <a:xfrm>
            <a:off x="6208655" y="5715514"/>
            <a:ext cx="2926080" cy="353757"/>
          </a:xfrm>
        </p:spPr>
        <p:txBody>
          <a:bodyPr>
            <a:normAutofit/>
          </a:bodyPr>
          <a:lstStyle>
            <a:lvl1pPr marL="0" indent="0" algn="ctr">
              <a:buNone/>
              <a:defRPr sz="1400">
                <a:solidFill>
                  <a:schemeClr val="bg2">
                    <a:lumMod val="50000"/>
                  </a:schemeClr>
                </a:solidFill>
              </a:defRPr>
            </a:lvl1pPr>
          </a:lstStyle>
          <a:p>
            <a:pPr lvl="0"/>
            <a:r>
              <a:rPr lang="en-US" dirty="0"/>
              <a:t>Job Title</a:t>
            </a:r>
          </a:p>
        </p:txBody>
      </p:sp>
      <p:sp>
        <p:nvSpPr>
          <p:cNvPr id="42" name="Text Placeholder 15">
            <a:extLst>
              <a:ext uri="{FF2B5EF4-FFF2-40B4-BE49-F238E27FC236}">
                <a16:creationId xmlns:a16="http://schemas.microsoft.com/office/drawing/2014/main" id="{BABE1D21-2912-46C1-8985-B6CE2AFD97DC}"/>
              </a:ext>
            </a:extLst>
          </p:cNvPr>
          <p:cNvSpPr>
            <a:spLocks noGrp="1"/>
          </p:cNvSpPr>
          <p:nvPr>
            <p:ph type="body" sz="quarter" idx="75" hasCustomPrompt="1"/>
          </p:nvPr>
        </p:nvSpPr>
        <p:spPr>
          <a:xfrm>
            <a:off x="6208655" y="6085689"/>
            <a:ext cx="2926080" cy="284204"/>
          </a:xfrm>
        </p:spPr>
        <p:txBody>
          <a:bodyPr>
            <a:normAutofit/>
          </a:bodyPr>
          <a:lstStyle>
            <a:lvl1pPr marL="0" indent="0" algn="ctr">
              <a:buNone/>
              <a:defRPr sz="1100">
                <a:solidFill>
                  <a:schemeClr val="bg2">
                    <a:lumMod val="50000"/>
                  </a:schemeClr>
                </a:solidFill>
              </a:defRPr>
            </a:lvl1pPr>
          </a:lstStyle>
          <a:p>
            <a:pPr lvl="0"/>
            <a:r>
              <a:rPr lang="en-US" dirty="0"/>
              <a:t>email@opsecsecurityonline.com</a:t>
            </a:r>
          </a:p>
        </p:txBody>
      </p:sp>
      <p:sp>
        <p:nvSpPr>
          <p:cNvPr id="43" name="Text Placeholder 15">
            <a:extLst>
              <a:ext uri="{FF2B5EF4-FFF2-40B4-BE49-F238E27FC236}">
                <a16:creationId xmlns:a16="http://schemas.microsoft.com/office/drawing/2014/main" id="{CD05B004-AB3A-4CDA-8520-C5B7B5562ED5}"/>
              </a:ext>
            </a:extLst>
          </p:cNvPr>
          <p:cNvSpPr>
            <a:spLocks noGrp="1"/>
          </p:cNvSpPr>
          <p:nvPr>
            <p:ph type="body" sz="quarter" idx="76" hasCustomPrompt="1"/>
          </p:nvPr>
        </p:nvSpPr>
        <p:spPr>
          <a:xfrm>
            <a:off x="9222762" y="5715514"/>
            <a:ext cx="2926080" cy="353757"/>
          </a:xfrm>
        </p:spPr>
        <p:txBody>
          <a:bodyPr>
            <a:normAutofit/>
          </a:bodyPr>
          <a:lstStyle>
            <a:lvl1pPr marL="0" indent="0" algn="ctr">
              <a:buNone/>
              <a:defRPr sz="1400">
                <a:solidFill>
                  <a:schemeClr val="bg2">
                    <a:lumMod val="50000"/>
                  </a:schemeClr>
                </a:solidFill>
              </a:defRPr>
            </a:lvl1pPr>
          </a:lstStyle>
          <a:p>
            <a:pPr lvl="0"/>
            <a:r>
              <a:rPr lang="en-US" dirty="0"/>
              <a:t>Job Title</a:t>
            </a:r>
          </a:p>
        </p:txBody>
      </p:sp>
      <p:sp>
        <p:nvSpPr>
          <p:cNvPr id="44" name="Text Placeholder 15">
            <a:extLst>
              <a:ext uri="{FF2B5EF4-FFF2-40B4-BE49-F238E27FC236}">
                <a16:creationId xmlns:a16="http://schemas.microsoft.com/office/drawing/2014/main" id="{28F70D6E-B324-4D5D-AD07-D13B59BF1A70}"/>
              </a:ext>
            </a:extLst>
          </p:cNvPr>
          <p:cNvSpPr>
            <a:spLocks noGrp="1"/>
          </p:cNvSpPr>
          <p:nvPr>
            <p:ph type="body" sz="quarter" idx="77" hasCustomPrompt="1"/>
          </p:nvPr>
        </p:nvSpPr>
        <p:spPr>
          <a:xfrm>
            <a:off x="9222762" y="6085689"/>
            <a:ext cx="2926080" cy="284204"/>
          </a:xfrm>
        </p:spPr>
        <p:txBody>
          <a:bodyPr>
            <a:normAutofit/>
          </a:bodyPr>
          <a:lstStyle>
            <a:lvl1pPr marL="0" indent="0" algn="ctr">
              <a:buNone/>
              <a:defRPr sz="1100">
                <a:solidFill>
                  <a:schemeClr val="bg2">
                    <a:lumMod val="50000"/>
                  </a:schemeClr>
                </a:solidFill>
              </a:defRPr>
            </a:lvl1pPr>
          </a:lstStyle>
          <a:p>
            <a:pPr lvl="0"/>
            <a:r>
              <a:rPr lang="en-US" dirty="0"/>
              <a:t>email@opsecsecurityonline.com</a:t>
            </a:r>
          </a:p>
        </p:txBody>
      </p:sp>
      <p:sp>
        <p:nvSpPr>
          <p:cNvPr id="45" name="Rectangle 44">
            <a:extLst>
              <a:ext uri="{FF2B5EF4-FFF2-40B4-BE49-F238E27FC236}">
                <a16:creationId xmlns:a16="http://schemas.microsoft.com/office/drawing/2014/main" id="{CE11C1FD-A52F-43A8-9FE3-0A1CEACFF8D8}"/>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46" name="Date Placeholder 3">
            <a:extLst>
              <a:ext uri="{FF2B5EF4-FFF2-40B4-BE49-F238E27FC236}">
                <a16:creationId xmlns:a16="http://schemas.microsoft.com/office/drawing/2014/main" id="{C44CADB5-E8DE-4149-9D10-617339B7A474}"/>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30951421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am Big Portrait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EDD1AB-48A3-4CE4-A2D1-1F7F3E72762A}"/>
              </a:ext>
            </a:extLst>
          </p:cNvPr>
          <p:cNvSpPr>
            <a:spLocks noGrp="1"/>
          </p:cNvSpPr>
          <p:nvPr>
            <p:ph type="title" hasCustomPrompt="1"/>
          </p:nvPr>
        </p:nvSpPr>
        <p:spPr/>
        <p:txBody>
          <a:bodyPr/>
          <a:lstStyle>
            <a:lvl1pPr>
              <a:defRPr/>
            </a:lvl1pPr>
          </a:lstStyle>
          <a:p>
            <a:r>
              <a:rPr lang="en-US" dirty="0"/>
              <a:t>Team members – big portraits – one line</a:t>
            </a:r>
          </a:p>
        </p:txBody>
      </p:sp>
      <p:sp>
        <p:nvSpPr>
          <p:cNvPr id="16" name="Text Placeholder 13">
            <a:extLst>
              <a:ext uri="{FF2B5EF4-FFF2-40B4-BE49-F238E27FC236}">
                <a16:creationId xmlns:a16="http://schemas.microsoft.com/office/drawing/2014/main" id="{349568FF-4E08-4FCF-96A3-6605067803C4}"/>
              </a:ext>
            </a:extLst>
          </p:cNvPr>
          <p:cNvSpPr>
            <a:spLocks noGrp="1"/>
          </p:cNvSpPr>
          <p:nvPr>
            <p:ph type="body" sz="quarter" idx="13" hasCustomPrompt="1"/>
          </p:nvPr>
        </p:nvSpPr>
        <p:spPr>
          <a:xfrm>
            <a:off x="238125" y="3900181"/>
            <a:ext cx="3709262" cy="577705"/>
          </a:xfrm>
        </p:spPr>
        <p:txBody>
          <a:bodyPr anchor="b">
            <a:noAutofit/>
          </a:bodyPr>
          <a:lstStyle>
            <a:lvl1pPr marL="0" indent="0" algn="ctr">
              <a:buNone/>
              <a:defRPr sz="1800" b="0" cap="none" baseline="0">
                <a:solidFill>
                  <a:schemeClr val="accent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18" name="Picture Placeholder 21">
            <a:extLst>
              <a:ext uri="{FF2B5EF4-FFF2-40B4-BE49-F238E27FC236}">
                <a16:creationId xmlns:a16="http://schemas.microsoft.com/office/drawing/2014/main" id="{CE466354-F477-43FE-89E3-4B8886CFDF51}"/>
              </a:ext>
            </a:extLst>
          </p:cNvPr>
          <p:cNvSpPr>
            <a:spLocks noGrp="1"/>
          </p:cNvSpPr>
          <p:nvPr>
            <p:ph type="pic" sz="quarter" idx="15" hasCustomPrompt="1"/>
          </p:nvPr>
        </p:nvSpPr>
        <p:spPr>
          <a:xfrm>
            <a:off x="965111" y="5588776"/>
            <a:ext cx="606425" cy="604837"/>
          </a:xfrm>
        </p:spPr>
        <p:txBody>
          <a:bodyPr>
            <a:noAutofit/>
          </a:bodyPr>
          <a:lstStyle>
            <a:lvl1pPr marL="0" indent="0">
              <a:buNone/>
              <a:defRPr sz="1000"/>
            </a:lvl1pPr>
          </a:lstStyle>
          <a:p>
            <a:r>
              <a:rPr lang="en-US" dirty="0"/>
              <a:t>Click to insert social media links</a:t>
            </a:r>
          </a:p>
        </p:txBody>
      </p:sp>
      <p:sp>
        <p:nvSpPr>
          <p:cNvPr id="20" name="Picture Placeholder 21">
            <a:extLst>
              <a:ext uri="{FF2B5EF4-FFF2-40B4-BE49-F238E27FC236}">
                <a16:creationId xmlns:a16="http://schemas.microsoft.com/office/drawing/2014/main" id="{54C3059B-26C4-4496-9BAB-37765233074A}"/>
              </a:ext>
            </a:extLst>
          </p:cNvPr>
          <p:cNvSpPr>
            <a:spLocks noGrp="1"/>
          </p:cNvSpPr>
          <p:nvPr>
            <p:ph type="pic" sz="quarter" idx="16" hasCustomPrompt="1"/>
          </p:nvPr>
        </p:nvSpPr>
        <p:spPr>
          <a:xfrm>
            <a:off x="1789544" y="5588776"/>
            <a:ext cx="606425" cy="604837"/>
          </a:xfrm>
        </p:spPr>
        <p:txBody>
          <a:bodyPr>
            <a:noAutofit/>
          </a:bodyPr>
          <a:lstStyle>
            <a:lvl1pPr marL="0" indent="0">
              <a:buNone/>
              <a:defRPr sz="1000"/>
            </a:lvl1pPr>
          </a:lstStyle>
          <a:p>
            <a:r>
              <a:rPr lang="en-US" dirty="0"/>
              <a:t>Click to insert social media links</a:t>
            </a:r>
          </a:p>
        </p:txBody>
      </p:sp>
      <p:sp>
        <p:nvSpPr>
          <p:cNvPr id="21" name="Picture Placeholder 21">
            <a:extLst>
              <a:ext uri="{FF2B5EF4-FFF2-40B4-BE49-F238E27FC236}">
                <a16:creationId xmlns:a16="http://schemas.microsoft.com/office/drawing/2014/main" id="{BE559A47-7C25-4091-B8D4-1296DDA9F57E}"/>
              </a:ext>
            </a:extLst>
          </p:cNvPr>
          <p:cNvSpPr>
            <a:spLocks noGrp="1"/>
          </p:cNvSpPr>
          <p:nvPr>
            <p:ph type="pic" sz="quarter" idx="17" hasCustomPrompt="1"/>
          </p:nvPr>
        </p:nvSpPr>
        <p:spPr>
          <a:xfrm>
            <a:off x="2609214" y="5588776"/>
            <a:ext cx="606425" cy="604837"/>
          </a:xfrm>
        </p:spPr>
        <p:txBody>
          <a:bodyPr>
            <a:noAutofit/>
          </a:bodyPr>
          <a:lstStyle>
            <a:lvl1pPr marL="0" indent="0">
              <a:buNone/>
              <a:defRPr sz="1000"/>
            </a:lvl1pPr>
          </a:lstStyle>
          <a:p>
            <a:r>
              <a:rPr lang="en-US" dirty="0"/>
              <a:t>Click to insert social media links</a:t>
            </a:r>
          </a:p>
        </p:txBody>
      </p:sp>
      <p:sp>
        <p:nvSpPr>
          <p:cNvPr id="22" name="Picture Placeholder 4">
            <a:extLst>
              <a:ext uri="{FF2B5EF4-FFF2-40B4-BE49-F238E27FC236}">
                <a16:creationId xmlns:a16="http://schemas.microsoft.com/office/drawing/2014/main" id="{8AC5678F-9D93-40AF-BB13-C3651DD78019}"/>
              </a:ext>
            </a:extLst>
          </p:cNvPr>
          <p:cNvSpPr>
            <a:spLocks noGrp="1"/>
          </p:cNvSpPr>
          <p:nvPr>
            <p:ph type="pic" sz="quarter" idx="18" hasCustomPrompt="1"/>
          </p:nvPr>
        </p:nvSpPr>
        <p:spPr>
          <a:xfrm>
            <a:off x="4726402" y="1088066"/>
            <a:ext cx="2743200" cy="2743200"/>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marL="0" indent="0">
              <a:buNone/>
              <a:defRPr>
                <a:latin typeface="Gilmer Light" panose="020B0604020202020204" charset="0"/>
              </a:defRPr>
            </a:lvl1pPr>
          </a:lstStyle>
          <a:p>
            <a:r>
              <a:rPr lang="en-US" dirty="0"/>
              <a:t>Click to insert photo</a:t>
            </a:r>
          </a:p>
        </p:txBody>
      </p:sp>
      <p:sp>
        <p:nvSpPr>
          <p:cNvPr id="23" name="Picture Placeholder 4">
            <a:extLst>
              <a:ext uri="{FF2B5EF4-FFF2-40B4-BE49-F238E27FC236}">
                <a16:creationId xmlns:a16="http://schemas.microsoft.com/office/drawing/2014/main" id="{9593FE95-CB5D-49E3-8391-6BB4A580908B}"/>
              </a:ext>
            </a:extLst>
          </p:cNvPr>
          <p:cNvSpPr>
            <a:spLocks noGrp="1"/>
          </p:cNvSpPr>
          <p:nvPr>
            <p:ph type="pic" sz="quarter" idx="19" hasCustomPrompt="1"/>
          </p:nvPr>
        </p:nvSpPr>
        <p:spPr>
          <a:xfrm>
            <a:off x="8732406" y="1088066"/>
            <a:ext cx="2743200" cy="2743200"/>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marL="0" indent="0">
              <a:buNone/>
              <a:defRPr>
                <a:latin typeface="Gilmer Light" panose="020B0604020202020204" charset="0"/>
              </a:defRPr>
            </a:lvl1pPr>
          </a:lstStyle>
          <a:p>
            <a:r>
              <a:rPr lang="en-US" dirty="0"/>
              <a:t>Click to insert photo</a:t>
            </a:r>
          </a:p>
        </p:txBody>
      </p:sp>
      <p:sp>
        <p:nvSpPr>
          <p:cNvPr id="24" name="Picture Placeholder 4">
            <a:extLst>
              <a:ext uri="{FF2B5EF4-FFF2-40B4-BE49-F238E27FC236}">
                <a16:creationId xmlns:a16="http://schemas.microsoft.com/office/drawing/2014/main" id="{666332B2-BC3E-41C0-B37C-EB2F6A8CEC6A}"/>
              </a:ext>
            </a:extLst>
          </p:cNvPr>
          <p:cNvSpPr>
            <a:spLocks noGrp="1"/>
          </p:cNvSpPr>
          <p:nvPr>
            <p:ph type="pic" sz="quarter" idx="20" hasCustomPrompt="1"/>
          </p:nvPr>
        </p:nvSpPr>
        <p:spPr>
          <a:xfrm>
            <a:off x="721156" y="1073389"/>
            <a:ext cx="2743200" cy="2743200"/>
          </a:xfrm>
          <a:prstGeom prst="ellipse">
            <a:avLst/>
          </a:prstGeom>
          <a:solidFill>
            <a:schemeClr val="bg2">
              <a:lumMod val="9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marL="0" indent="0">
              <a:buNone/>
              <a:defRPr>
                <a:latin typeface="Gilmer Light" panose="020B0604020202020204" charset="0"/>
              </a:defRPr>
            </a:lvl1pPr>
          </a:lstStyle>
          <a:p>
            <a:r>
              <a:rPr lang="en-US" dirty="0"/>
              <a:t>Click to insert photo</a:t>
            </a:r>
          </a:p>
        </p:txBody>
      </p:sp>
      <p:sp>
        <p:nvSpPr>
          <p:cNvPr id="25" name="Text Placeholder 13">
            <a:extLst>
              <a:ext uri="{FF2B5EF4-FFF2-40B4-BE49-F238E27FC236}">
                <a16:creationId xmlns:a16="http://schemas.microsoft.com/office/drawing/2014/main" id="{0D22F376-3465-489C-BFF8-827EAC4DE31A}"/>
              </a:ext>
            </a:extLst>
          </p:cNvPr>
          <p:cNvSpPr>
            <a:spLocks noGrp="1"/>
          </p:cNvSpPr>
          <p:nvPr>
            <p:ph type="body" sz="quarter" idx="21" hasCustomPrompt="1"/>
          </p:nvPr>
        </p:nvSpPr>
        <p:spPr>
          <a:xfrm>
            <a:off x="4246131" y="3900181"/>
            <a:ext cx="3709261" cy="577705"/>
          </a:xfrm>
        </p:spPr>
        <p:txBody>
          <a:bodyPr anchor="b">
            <a:noAutofit/>
          </a:bodyPr>
          <a:lstStyle>
            <a:lvl1pPr marL="0" indent="0" algn="ctr">
              <a:buNone/>
              <a:defRPr sz="1800" b="0" cap="none" baseline="0">
                <a:solidFill>
                  <a:schemeClr val="accent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27" name="Picture Placeholder 21">
            <a:extLst>
              <a:ext uri="{FF2B5EF4-FFF2-40B4-BE49-F238E27FC236}">
                <a16:creationId xmlns:a16="http://schemas.microsoft.com/office/drawing/2014/main" id="{2820D284-2300-4A25-8952-3D336F561AFE}"/>
              </a:ext>
            </a:extLst>
          </p:cNvPr>
          <p:cNvSpPr>
            <a:spLocks noGrp="1"/>
          </p:cNvSpPr>
          <p:nvPr>
            <p:ph type="pic" sz="quarter" idx="23" hasCustomPrompt="1"/>
          </p:nvPr>
        </p:nvSpPr>
        <p:spPr>
          <a:xfrm>
            <a:off x="4968356" y="5588776"/>
            <a:ext cx="606425" cy="604837"/>
          </a:xfrm>
        </p:spPr>
        <p:txBody>
          <a:bodyPr>
            <a:noAutofit/>
          </a:bodyPr>
          <a:lstStyle>
            <a:lvl1pPr marL="0" indent="0">
              <a:buNone/>
              <a:defRPr sz="1000"/>
            </a:lvl1pPr>
          </a:lstStyle>
          <a:p>
            <a:r>
              <a:rPr lang="en-US" dirty="0"/>
              <a:t>Click to insert social media links</a:t>
            </a:r>
          </a:p>
        </p:txBody>
      </p:sp>
      <p:sp>
        <p:nvSpPr>
          <p:cNvPr id="28" name="Picture Placeholder 21">
            <a:extLst>
              <a:ext uri="{FF2B5EF4-FFF2-40B4-BE49-F238E27FC236}">
                <a16:creationId xmlns:a16="http://schemas.microsoft.com/office/drawing/2014/main" id="{32056A8E-9F86-4F44-A7A1-E2B8AE880C8B}"/>
              </a:ext>
            </a:extLst>
          </p:cNvPr>
          <p:cNvSpPr>
            <a:spLocks noGrp="1"/>
          </p:cNvSpPr>
          <p:nvPr>
            <p:ph type="pic" sz="quarter" idx="24" hasCustomPrompt="1"/>
          </p:nvPr>
        </p:nvSpPr>
        <p:spPr>
          <a:xfrm>
            <a:off x="5797549" y="5588776"/>
            <a:ext cx="606425" cy="604837"/>
          </a:xfrm>
        </p:spPr>
        <p:txBody>
          <a:bodyPr>
            <a:noAutofit/>
          </a:bodyPr>
          <a:lstStyle>
            <a:lvl1pPr marL="0" indent="0">
              <a:buNone/>
              <a:defRPr sz="1000"/>
            </a:lvl1pPr>
          </a:lstStyle>
          <a:p>
            <a:r>
              <a:rPr lang="en-US" dirty="0"/>
              <a:t>Click to insert social media links</a:t>
            </a:r>
          </a:p>
        </p:txBody>
      </p:sp>
      <p:sp>
        <p:nvSpPr>
          <p:cNvPr id="29" name="Picture Placeholder 21">
            <a:extLst>
              <a:ext uri="{FF2B5EF4-FFF2-40B4-BE49-F238E27FC236}">
                <a16:creationId xmlns:a16="http://schemas.microsoft.com/office/drawing/2014/main" id="{CC1267B1-82F1-4693-947D-B123C292C18D}"/>
              </a:ext>
            </a:extLst>
          </p:cNvPr>
          <p:cNvSpPr>
            <a:spLocks noGrp="1"/>
          </p:cNvSpPr>
          <p:nvPr>
            <p:ph type="pic" sz="quarter" idx="25" hasCustomPrompt="1"/>
          </p:nvPr>
        </p:nvSpPr>
        <p:spPr>
          <a:xfrm>
            <a:off x="6621982" y="5588776"/>
            <a:ext cx="606425" cy="604837"/>
          </a:xfrm>
        </p:spPr>
        <p:txBody>
          <a:bodyPr>
            <a:noAutofit/>
          </a:bodyPr>
          <a:lstStyle>
            <a:lvl1pPr marL="0" indent="0">
              <a:buNone/>
              <a:defRPr sz="1000"/>
            </a:lvl1pPr>
          </a:lstStyle>
          <a:p>
            <a:r>
              <a:rPr lang="en-US" dirty="0"/>
              <a:t>Click to insert social media links</a:t>
            </a:r>
          </a:p>
        </p:txBody>
      </p:sp>
      <p:sp>
        <p:nvSpPr>
          <p:cNvPr id="30" name="Text Placeholder 13">
            <a:extLst>
              <a:ext uri="{FF2B5EF4-FFF2-40B4-BE49-F238E27FC236}">
                <a16:creationId xmlns:a16="http://schemas.microsoft.com/office/drawing/2014/main" id="{5C1A9493-B66E-44C7-B3C2-F94B62B2D5BF}"/>
              </a:ext>
            </a:extLst>
          </p:cNvPr>
          <p:cNvSpPr>
            <a:spLocks noGrp="1"/>
          </p:cNvSpPr>
          <p:nvPr>
            <p:ph type="body" sz="quarter" idx="26" hasCustomPrompt="1"/>
          </p:nvPr>
        </p:nvSpPr>
        <p:spPr>
          <a:xfrm>
            <a:off x="8254138" y="3900181"/>
            <a:ext cx="3699737" cy="577705"/>
          </a:xfrm>
        </p:spPr>
        <p:txBody>
          <a:bodyPr anchor="b">
            <a:noAutofit/>
          </a:bodyPr>
          <a:lstStyle>
            <a:lvl1pPr marL="0" indent="0" algn="ctr">
              <a:buNone/>
              <a:defRPr sz="1800" b="0" cap="none" baseline="0">
                <a:solidFill>
                  <a:schemeClr val="accent1"/>
                </a:solidFill>
                <a:latin typeface="Gilmer Light" panose="020B0604020202020204" charset="0"/>
              </a:defRPr>
            </a:lvl1pPr>
          </a:lstStyle>
          <a:p>
            <a:pPr lvl="0"/>
            <a:r>
              <a:rPr lang="en-US" dirty="0" err="1"/>
              <a:t>Firstname</a:t>
            </a:r>
            <a:r>
              <a:rPr lang="en-US" dirty="0"/>
              <a:t> </a:t>
            </a:r>
            <a:r>
              <a:rPr lang="en-US" dirty="0" err="1"/>
              <a:t>Lastname</a:t>
            </a:r>
            <a:endParaRPr lang="en-US" dirty="0"/>
          </a:p>
        </p:txBody>
      </p:sp>
      <p:sp>
        <p:nvSpPr>
          <p:cNvPr id="32" name="Picture Placeholder 21">
            <a:extLst>
              <a:ext uri="{FF2B5EF4-FFF2-40B4-BE49-F238E27FC236}">
                <a16:creationId xmlns:a16="http://schemas.microsoft.com/office/drawing/2014/main" id="{18BA687B-C79C-4544-9576-11DE24CC4AC0}"/>
              </a:ext>
            </a:extLst>
          </p:cNvPr>
          <p:cNvSpPr>
            <a:spLocks noGrp="1"/>
          </p:cNvSpPr>
          <p:nvPr>
            <p:ph type="pic" sz="quarter" idx="28" hasCustomPrompt="1"/>
          </p:nvPr>
        </p:nvSpPr>
        <p:spPr>
          <a:xfrm>
            <a:off x="8976361" y="5588776"/>
            <a:ext cx="606425" cy="604837"/>
          </a:xfrm>
        </p:spPr>
        <p:txBody>
          <a:bodyPr>
            <a:noAutofit/>
          </a:bodyPr>
          <a:lstStyle>
            <a:lvl1pPr marL="0" indent="0">
              <a:buNone/>
              <a:defRPr sz="1000"/>
            </a:lvl1pPr>
          </a:lstStyle>
          <a:p>
            <a:r>
              <a:rPr lang="en-US" dirty="0"/>
              <a:t>Click to insert social media links</a:t>
            </a:r>
          </a:p>
        </p:txBody>
      </p:sp>
      <p:sp>
        <p:nvSpPr>
          <p:cNvPr id="33" name="Picture Placeholder 21">
            <a:extLst>
              <a:ext uri="{FF2B5EF4-FFF2-40B4-BE49-F238E27FC236}">
                <a16:creationId xmlns:a16="http://schemas.microsoft.com/office/drawing/2014/main" id="{000DC113-4B1B-4C01-B405-F0D9CC8E26DB}"/>
              </a:ext>
            </a:extLst>
          </p:cNvPr>
          <p:cNvSpPr>
            <a:spLocks noGrp="1"/>
          </p:cNvSpPr>
          <p:nvPr>
            <p:ph type="pic" sz="quarter" idx="29" hasCustomPrompt="1"/>
          </p:nvPr>
        </p:nvSpPr>
        <p:spPr>
          <a:xfrm>
            <a:off x="9800794" y="5588776"/>
            <a:ext cx="606425" cy="604837"/>
          </a:xfrm>
        </p:spPr>
        <p:txBody>
          <a:bodyPr>
            <a:noAutofit/>
          </a:bodyPr>
          <a:lstStyle>
            <a:lvl1pPr marL="0" indent="0">
              <a:buNone/>
              <a:defRPr sz="1000"/>
            </a:lvl1pPr>
          </a:lstStyle>
          <a:p>
            <a:r>
              <a:rPr lang="en-US" dirty="0"/>
              <a:t>Click to insert social media links</a:t>
            </a:r>
          </a:p>
        </p:txBody>
      </p:sp>
      <p:sp>
        <p:nvSpPr>
          <p:cNvPr id="34" name="Picture Placeholder 21">
            <a:extLst>
              <a:ext uri="{FF2B5EF4-FFF2-40B4-BE49-F238E27FC236}">
                <a16:creationId xmlns:a16="http://schemas.microsoft.com/office/drawing/2014/main" id="{34C0C811-382D-475D-A2C8-F9CDCD20246F}"/>
              </a:ext>
            </a:extLst>
          </p:cNvPr>
          <p:cNvSpPr>
            <a:spLocks noGrp="1"/>
          </p:cNvSpPr>
          <p:nvPr>
            <p:ph type="pic" sz="quarter" idx="30" hasCustomPrompt="1"/>
          </p:nvPr>
        </p:nvSpPr>
        <p:spPr>
          <a:xfrm>
            <a:off x="10625227" y="5588776"/>
            <a:ext cx="606425" cy="604837"/>
          </a:xfrm>
        </p:spPr>
        <p:txBody>
          <a:bodyPr>
            <a:noAutofit/>
          </a:bodyPr>
          <a:lstStyle>
            <a:lvl1pPr marL="0" indent="0">
              <a:buNone/>
              <a:defRPr sz="1000"/>
            </a:lvl1pPr>
          </a:lstStyle>
          <a:p>
            <a:r>
              <a:rPr lang="en-US" dirty="0"/>
              <a:t>Click to insert social media links</a:t>
            </a:r>
          </a:p>
        </p:txBody>
      </p:sp>
      <p:cxnSp>
        <p:nvCxnSpPr>
          <p:cNvPr id="35" name="Straight Connector 34">
            <a:extLst>
              <a:ext uri="{FF2B5EF4-FFF2-40B4-BE49-F238E27FC236}">
                <a16:creationId xmlns:a16="http://schemas.microsoft.com/office/drawing/2014/main" id="{E91573CC-A07E-4166-91B9-ABB19FE05CBB}"/>
              </a:ext>
            </a:extLst>
          </p:cNvPr>
          <p:cNvCxnSpPr>
            <a:cxnSpLocks/>
          </p:cNvCxnSpPr>
          <p:nvPr userDrawn="1"/>
        </p:nvCxnSpPr>
        <p:spPr>
          <a:xfrm flipH="1">
            <a:off x="228600" y="613791"/>
            <a:ext cx="10726272" cy="0"/>
          </a:xfrm>
          <a:prstGeom prst="line">
            <a:avLst/>
          </a:prstGeom>
          <a:ln>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36" name="Text Placeholder 13">
            <a:extLst>
              <a:ext uri="{FF2B5EF4-FFF2-40B4-BE49-F238E27FC236}">
                <a16:creationId xmlns:a16="http://schemas.microsoft.com/office/drawing/2014/main" id="{CBBEE613-E0EF-48AA-ADFE-BDB197FBDDDF}"/>
              </a:ext>
            </a:extLst>
          </p:cNvPr>
          <p:cNvSpPr>
            <a:spLocks noGrp="1"/>
          </p:cNvSpPr>
          <p:nvPr>
            <p:ph type="body" sz="quarter" idx="52" hasCustomPrompt="1"/>
          </p:nvPr>
        </p:nvSpPr>
        <p:spPr>
          <a:xfrm>
            <a:off x="238126" y="4477886"/>
            <a:ext cx="3709261" cy="333434"/>
          </a:xfrm>
        </p:spPr>
        <p:txBody>
          <a:bodyPr anchor="b">
            <a:noAutofit/>
          </a:bodyPr>
          <a:lstStyle>
            <a:lvl1pPr marL="0" indent="0" algn="ctr">
              <a:buNone/>
              <a:defRPr sz="1600" b="0" cap="none" baseline="0">
                <a:solidFill>
                  <a:schemeClr val="accent5"/>
                </a:solidFill>
              </a:defRPr>
            </a:lvl1pPr>
          </a:lstStyle>
          <a:p>
            <a:pPr lvl="0"/>
            <a:r>
              <a:rPr lang="en-US" dirty="0"/>
              <a:t>Job Title</a:t>
            </a:r>
          </a:p>
        </p:txBody>
      </p:sp>
      <p:sp>
        <p:nvSpPr>
          <p:cNvPr id="37" name="Text Placeholder 13">
            <a:extLst>
              <a:ext uri="{FF2B5EF4-FFF2-40B4-BE49-F238E27FC236}">
                <a16:creationId xmlns:a16="http://schemas.microsoft.com/office/drawing/2014/main" id="{7DD8C1E5-717B-48E3-A138-E44E1B4591E4}"/>
              </a:ext>
            </a:extLst>
          </p:cNvPr>
          <p:cNvSpPr>
            <a:spLocks noGrp="1"/>
          </p:cNvSpPr>
          <p:nvPr>
            <p:ph type="body" sz="quarter" idx="56" hasCustomPrompt="1"/>
          </p:nvPr>
        </p:nvSpPr>
        <p:spPr>
          <a:xfrm>
            <a:off x="238126" y="4827682"/>
            <a:ext cx="3709261" cy="333434"/>
          </a:xfrm>
        </p:spPr>
        <p:txBody>
          <a:bodyPr anchor="b">
            <a:noAutofit/>
          </a:bodyPr>
          <a:lstStyle>
            <a:lvl1pPr marL="0" indent="0" algn="ctr">
              <a:buNone/>
              <a:defRPr sz="1200" b="0" cap="none" baseline="0">
                <a:solidFill>
                  <a:schemeClr val="accent5"/>
                </a:solidFill>
              </a:defRPr>
            </a:lvl1pPr>
          </a:lstStyle>
          <a:p>
            <a:pPr lvl="0"/>
            <a:r>
              <a:rPr lang="en-US" dirty="0"/>
              <a:t>email@opsecsecurityonline.com</a:t>
            </a:r>
          </a:p>
        </p:txBody>
      </p:sp>
      <p:sp>
        <p:nvSpPr>
          <p:cNvPr id="38" name="Text Placeholder 13">
            <a:extLst>
              <a:ext uri="{FF2B5EF4-FFF2-40B4-BE49-F238E27FC236}">
                <a16:creationId xmlns:a16="http://schemas.microsoft.com/office/drawing/2014/main" id="{2CA3D875-C289-4D1D-9E77-7E969142DAA2}"/>
              </a:ext>
            </a:extLst>
          </p:cNvPr>
          <p:cNvSpPr>
            <a:spLocks noGrp="1"/>
          </p:cNvSpPr>
          <p:nvPr>
            <p:ph type="body" sz="quarter" idx="60" hasCustomPrompt="1"/>
          </p:nvPr>
        </p:nvSpPr>
        <p:spPr>
          <a:xfrm>
            <a:off x="238126" y="5171750"/>
            <a:ext cx="3709261" cy="333434"/>
          </a:xfrm>
        </p:spPr>
        <p:txBody>
          <a:bodyPr anchor="b">
            <a:noAutofit/>
          </a:bodyPr>
          <a:lstStyle>
            <a:lvl1pPr marL="0" indent="0" algn="ctr">
              <a:buNone/>
              <a:defRPr sz="1200" b="0" cap="none" baseline="0">
                <a:solidFill>
                  <a:schemeClr val="accent5"/>
                </a:solidFill>
              </a:defRPr>
            </a:lvl1pPr>
          </a:lstStyle>
          <a:p>
            <a:pPr lvl="0"/>
            <a:r>
              <a:rPr lang="en-US" dirty="0"/>
              <a:t>+1 111 111 1111</a:t>
            </a:r>
          </a:p>
        </p:txBody>
      </p:sp>
      <p:sp>
        <p:nvSpPr>
          <p:cNvPr id="39" name="Text Placeholder 13">
            <a:extLst>
              <a:ext uri="{FF2B5EF4-FFF2-40B4-BE49-F238E27FC236}">
                <a16:creationId xmlns:a16="http://schemas.microsoft.com/office/drawing/2014/main" id="{54DDE61E-3912-4547-B087-CBCA2BBACB38}"/>
              </a:ext>
            </a:extLst>
          </p:cNvPr>
          <p:cNvSpPr>
            <a:spLocks noGrp="1"/>
          </p:cNvSpPr>
          <p:nvPr>
            <p:ph type="body" sz="quarter" idx="61" hasCustomPrompt="1"/>
          </p:nvPr>
        </p:nvSpPr>
        <p:spPr>
          <a:xfrm>
            <a:off x="4246131" y="4477886"/>
            <a:ext cx="3709261" cy="333434"/>
          </a:xfrm>
        </p:spPr>
        <p:txBody>
          <a:bodyPr anchor="b">
            <a:noAutofit/>
          </a:bodyPr>
          <a:lstStyle>
            <a:lvl1pPr marL="0" indent="0" algn="ctr">
              <a:buNone/>
              <a:defRPr sz="1600" b="0" cap="none" baseline="0">
                <a:solidFill>
                  <a:schemeClr val="accent5"/>
                </a:solidFill>
              </a:defRPr>
            </a:lvl1pPr>
          </a:lstStyle>
          <a:p>
            <a:pPr lvl="0"/>
            <a:r>
              <a:rPr lang="en-US" dirty="0"/>
              <a:t>Job Title</a:t>
            </a:r>
          </a:p>
        </p:txBody>
      </p:sp>
      <p:sp>
        <p:nvSpPr>
          <p:cNvPr id="40" name="Text Placeholder 13">
            <a:extLst>
              <a:ext uri="{FF2B5EF4-FFF2-40B4-BE49-F238E27FC236}">
                <a16:creationId xmlns:a16="http://schemas.microsoft.com/office/drawing/2014/main" id="{629B9A3A-0619-4DCA-A411-EBE63FF65048}"/>
              </a:ext>
            </a:extLst>
          </p:cNvPr>
          <p:cNvSpPr>
            <a:spLocks noGrp="1"/>
          </p:cNvSpPr>
          <p:nvPr>
            <p:ph type="body" sz="quarter" idx="62" hasCustomPrompt="1"/>
          </p:nvPr>
        </p:nvSpPr>
        <p:spPr>
          <a:xfrm>
            <a:off x="4246131" y="4827682"/>
            <a:ext cx="3709261" cy="333434"/>
          </a:xfrm>
        </p:spPr>
        <p:txBody>
          <a:bodyPr anchor="b">
            <a:noAutofit/>
          </a:bodyPr>
          <a:lstStyle>
            <a:lvl1pPr marL="0" indent="0" algn="ctr">
              <a:buNone/>
              <a:defRPr sz="1200" b="0" cap="none" baseline="0">
                <a:solidFill>
                  <a:schemeClr val="accent5"/>
                </a:solidFill>
              </a:defRPr>
            </a:lvl1pPr>
          </a:lstStyle>
          <a:p>
            <a:pPr lvl="0"/>
            <a:r>
              <a:rPr lang="en-US" dirty="0"/>
              <a:t>email@opsecsecurityonline.com</a:t>
            </a:r>
          </a:p>
        </p:txBody>
      </p:sp>
      <p:sp>
        <p:nvSpPr>
          <p:cNvPr id="41" name="Text Placeholder 13">
            <a:extLst>
              <a:ext uri="{FF2B5EF4-FFF2-40B4-BE49-F238E27FC236}">
                <a16:creationId xmlns:a16="http://schemas.microsoft.com/office/drawing/2014/main" id="{BEA503C6-0BF5-4748-9A36-92FEA9B43CB2}"/>
              </a:ext>
            </a:extLst>
          </p:cNvPr>
          <p:cNvSpPr>
            <a:spLocks noGrp="1"/>
          </p:cNvSpPr>
          <p:nvPr>
            <p:ph type="body" sz="quarter" idx="63" hasCustomPrompt="1"/>
          </p:nvPr>
        </p:nvSpPr>
        <p:spPr>
          <a:xfrm>
            <a:off x="4246131" y="5171750"/>
            <a:ext cx="3709261" cy="333434"/>
          </a:xfrm>
        </p:spPr>
        <p:txBody>
          <a:bodyPr anchor="b">
            <a:noAutofit/>
          </a:bodyPr>
          <a:lstStyle>
            <a:lvl1pPr marL="0" indent="0" algn="ctr">
              <a:buNone/>
              <a:defRPr sz="1200" b="0" cap="none" baseline="0">
                <a:solidFill>
                  <a:schemeClr val="accent5"/>
                </a:solidFill>
              </a:defRPr>
            </a:lvl1pPr>
          </a:lstStyle>
          <a:p>
            <a:pPr lvl="0"/>
            <a:r>
              <a:rPr lang="en-US" dirty="0"/>
              <a:t>+1 111 111 1111</a:t>
            </a:r>
          </a:p>
        </p:txBody>
      </p:sp>
      <p:sp>
        <p:nvSpPr>
          <p:cNvPr id="42" name="Text Placeholder 13">
            <a:extLst>
              <a:ext uri="{FF2B5EF4-FFF2-40B4-BE49-F238E27FC236}">
                <a16:creationId xmlns:a16="http://schemas.microsoft.com/office/drawing/2014/main" id="{A552916E-253B-427C-AD5F-8E7313DE15AB}"/>
              </a:ext>
            </a:extLst>
          </p:cNvPr>
          <p:cNvSpPr>
            <a:spLocks noGrp="1"/>
          </p:cNvSpPr>
          <p:nvPr>
            <p:ph type="body" sz="quarter" idx="64" hasCustomPrompt="1"/>
          </p:nvPr>
        </p:nvSpPr>
        <p:spPr>
          <a:xfrm>
            <a:off x="8249376" y="4477886"/>
            <a:ext cx="3709261" cy="333434"/>
          </a:xfrm>
        </p:spPr>
        <p:txBody>
          <a:bodyPr anchor="b">
            <a:noAutofit/>
          </a:bodyPr>
          <a:lstStyle>
            <a:lvl1pPr marL="0" indent="0" algn="ctr">
              <a:buNone/>
              <a:defRPr sz="1600" b="0" cap="none" baseline="0">
                <a:solidFill>
                  <a:schemeClr val="accent5"/>
                </a:solidFill>
              </a:defRPr>
            </a:lvl1pPr>
          </a:lstStyle>
          <a:p>
            <a:pPr lvl="0"/>
            <a:r>
              <a:rPr lang="en-US" dirty="0"/>
              <a:t>Job Title</a:t>
            </a:r>
          </a:p>
        </p:txBody>
      </p:sp>
      <p:sp>
        <p:nvSpPr>
          <p:cNvPr id="43" name="Text Placeholder 13">
            <a:extLst>
              <a:ext uri="{FF2B5EF4-FFF2-40B4-BE49-F238E27FC236}">
                <a16:creationId xmlns:a16="http://schemas.microsoft.com/office/drawing/2014/main" id="{E4FE6DB4-5C2A-4E0D-A796-36D51ACCE4D3}"/>
              </a:ext>
            </a:extLst>
          </p:cNvPr>
          <p:cNvSpPr>
            <a:spLocks noGrp="1"/>
          </p:cNvSpPr>
          <p:nvPr>
            <p:ph type="body" sz="quarter" idx="65" hasCustomPrompt="1"/>
          </p:nvPr>
        </p:nvSpPr>
        <p:spPr>
          <a:xfrm>
            <a:off x="8249376" y="4827682"/>
            <a:ext cx="3709261" cy="333434"/>
          </a:xfrm>
        </p:spPr>
        <p:txBody>
          <a:bodyPr anchor="b">
            <a:noAutofit/>
          </a:bodyPr>
          <a:lstStyle>
            <a:lvl1pPr marL="0" indent="0" algn="ctr">
              <a:buNone/>
              <a:defRPr sz="1200" b="0" cap="none" baseline="0">
                <a:solidFill>
                  <a:schemeClr val="accent5"/>
                </a:solidFill>
              </a:defRPr>
            </a:lvl1pPr>
          </a:lstStyle>
          <a:p>
            <a:pPr lvl="0"/>
            <a:r>
              <a:rPr lang="en-US" dirty="0"/>
              <a:t>email@opsecsecurityonline.com</a:t>
            </a:r>
          </a:p>
        </p:txBody>
      </p:sp>
      <p:sp>
        <p:nvSpPr>
          <p:cNvPr id="44" name="Text Placeholder 13">
            <a:extLst>
              <a:ext uri="{FF2B5EF4-FFF2-40B4-BE49-F238E27FC236}">
                <a16:creationId xmlns:a16="http://schemas.microsoft.com/office/drawing/2014/main" id="{8F3FBD87-D8D0-47D8-803A-AFF5564665E8}"/>
              </a:ext>
            </a:extLst>
          </p:cNvPr>
          <p:cNvSpPr>
            <a:spLocks noGrp="1"/>
          </p:cNvSpPr>
          <p:nvPr>
            <p:ph type="body" sz="quarter" idx="66" hasCustomPrompt="1"/>
          </p:nvPr>
        </p:nvSpPr>
        <p:spPr>
          <a:xfrm>
            <a:off x="8249376" y="5171750"/>
            <a:ext cx="3709261" cy="333434"/>
          </a:xfrm>
        </p:spPr>
        <p:txBody>
          <a:bodyPr anchor="b">
            <a:noAutofit/>
          </a:bodyPr>
          <a:lstStyle>
            <a:lvl1pPr marL="0" indent="0" algn="ctr">
              <a:buNone/>
              <a:defRPr sz="1200" b="0" cap="none" baseline="0">
                <a:solidFill>
                  <a:schemeClr val="accent5"/>
                </a:solidFill>
              </a:defRPr>
            </a:lvl1pPr>
          </a:lstStyle>
          <a:p>
            <a:pPr lvl="0"/>
            <a:r>
              <a:rPr lang="en-US" dirty="0"/>
              <a:t>+1 111 111 1111</a:t>
            </a:r>
          </a:p>
        </p:txBody>
      </p:sp>
      <p:sp>
        <p:nvSpPr>
          <p:cNvPr id="31" name="Rectangle 30">
            <a:extLst>
              <a:ext uri="{FF2B5EF4-FFF2-40B4-BE49-F238E27FC236}">
                <a16:creationId xmlns:a16="http://schemas.microsoft.com/office/drawing/2014/main" id="{96D727B7-66F9-4E2E-B4CF-1A6F18916742}"/>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45" name="Date Placeholder 3">
            <a:extLst>
              <a:ext uri="{FF2B5EF4-FFF2-40B4-BE49-F238E27FC236}">
                <a16:creationId xmlns:a16="http://schemas.microsoft.com/office/drawing/2014/main" id="{CCDE1296-E428-4D8C-A51F-F15EB3716EA2}"/>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40790827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16D65F-8E6B-457A-A44B-7CAA51E00136}"/>
              </a:ext>
            </a:extLst>
          </p:cNvPr>
          <p:cNvSpPr txBox="1">
            <a:spLocks/>
          </p:cNvSpPr>
          <p:nvPr userDrawn="1"/>
        </p:nvSpPr>
        <p:spPr>
          <a:xfrm>
            <a:off x="609600" y="2877741"/>
            <a:ext cx="10972800" cy="1102519"/>
          </a:xfrm>
          <a:prstGeom prst="rect">
            <a:avLst/>
          </a:prstGeom>
        </p:spPr>
        <p:txBody>
          <a:bodyPr vert="horz" lIns="0" tIns="0" rIns="0" bIns="0" rtlCol="0" anchor="ctr">
            <a:normAutofit/>
          </a:bodyPr>
          <a:lstStyle>
            <a:lvl1pPr algn="ctr" defTabSz="457200" rtl="0" eaLnBrk="1" latinLnBrk="0" hangingPunct="1">
              <a:spcBef>
                <a:spcPct val="0"/>
              </a:spcBef>
              <a:buNone/>
              <a:defRPr sz="3200" b="1" kern="1200">
                <a:solidFill>
                  <a:schemeClr val="tx1"/>
                </a:solidFill>
                <a:latin typeface="Raleway"/>
                <a:ea typeface="+mj-ea"/>
                <a:cs typeface="Raleway"/>
              </a:defRPr>
            </a:lvl1pPr>
          </a:lstStyle>
          <a:p>
            <a:r>
              <a:rPr lang="en-US" dirty="0">
                <a:latin typeface="Gilmer Light" panose="020B0604020202020204" charset="0"/>
                <a:cs typeface="Segoe UI Light" panose="020B0502040204020203" pitchFamily="34" charset="0"/>
              </a:rPr>
              <a:t>SERVICES AND OFFERINGS</a:t>
            </a:r>
            <a:endParaRPr lang="en-US" b="0" dirty="0">
              <a:latin typeface="Gilmer Light" panose="020B0604020202020204" charset="0"/>
              <a:cs typeface="Segoe UI Light" panose="020B0502040204020203" pitchFamily="34" charset="0"/>
            </a:endParaRPr>
          </a:p>
        </p:txBody>
      </p:sp>
      <p:sp>
        <p:nvSpPr>
          <p:cNvPr id="5" name="TextBox 4">
            <a:extLst>
              <a:ext uri="{FF2B5EF4-FFF2-40B4-BE49-F238E27FC236}">
                <a16:creationId xmlns:a16="http://schemas.microsoft.com/office/drawing/2014/main" id="{1E743F8A-2139-482B-80F9-E79560D0DD9A}"/>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1644425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71FB-B3BD-1ACA-CF8D-AAD856CCF7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1573DB2-9E6A-805F-63B6-79217CA282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6BD35A-2455-57B1-DD19-851BA870A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3936F4-9973-D0CE-7A63-19A86A1B5A64}"/>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02/05/2025</a:t>
            </a:fld>
            <a:endParaRPr lang="en-GB"/>
          </a:p>
        </p:txBody>
      </p:sp>
      <p:sp>
        <p:nvSpPr>
          <p:cNvPr id="6" name="Footer Placeholder 5">
            <a:extLst>
              <a:ext uri="{FF2B5EF4-FFF2-40B4-BE49-F238E27FC236}">
                <a16:creationId xmlns:a16="http://schemas.microsoft.com/office/drawing/2014/main" id="{C09B6BB2-A663-E40F-B098-6549731E8A3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B398304-EAE5-661A-0254-605C8237F26D}"/>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12171499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 Icons 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7158-FCDF-4FDC-8481-4870325F0C5E}"/>
              </a:ext>
            </a:extLst>
          </p:cNvPr>
          <p:cNvSpPr>
            <a:spLocks noGrp="1"/>
          </p:cNvSpPr>
          <p:nvPr>
            <p:ph type="title" hasCustomPrompt="1"/>
          </p:nvPr>
        </p:nvSpPr>
        <p:spPr/>
        <p:txBody>
          <a:bodyPr/>
          <a:lstStyle>
            <a:lvl1pPr>
              <a:defRPr/>
            </a:lvl1pPr>
          </a:lstStyle>
          <a:p>
            <a:r>
              <a:rPr lang="en-US" dirty="0"/>
              <a:t>Click to edit Master title style – one line</a:t>
            </a:r>
          </a:p>
        </p:txBody>
      </p:sp>
      <p:sp>
        <p:nvSpPr>
          <p:cNvPr id="23" name="Text Placeholder 22">
            <a:extLst>
              <a:ext uri="{FF2B5EF4-FFF2-40B4-BE49-F238E27FC236}">
                <a16:creationId xmlns:a16="http://schemas.microsoft.com/office/drawing/2014/main" id="{442975FF-DD54-48D4-9E8E-65F3EC9A6C7C}"/>
              </a:ext>
            </a:extLst>
          </p:cNvPr>
          <p:cNvSpPr>
            <a:spLocks noGrp="1"/>
          </p:cNvSpPr>
          <p:nvPr>
            <p:ph type="body" sz="quarter" idx="14" hasCustomPrompt="1"/>
          </p:nvPr>
        </p:nvSpPr>
        <p:spPr>
          <a:xfrm>
            <a:off x="1052611" y="2845867"/>
            <a:ext cx="1860698"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6" name="Text Placeholder 20">
            <a:extLst>
              <a:ext uri="{FF2B5EF4-FFF2-40B4-BE49-F238E27FC236}">
                <a16:creationId xmlns:a16="http://schemas.microsoft.com/office/drawing/2014/main" id="{02BDB85C-287A-410B-98D4-6F781FF14A60}"/>
              </a:ext>
            </a:extLst>
          </p:cNvPr>
          <p:cNvSpPr>
            <a:spLocks noGrp="1"/>
          </p:cNvSpPr>
          <p:nvPr>
            <p:ph type="body" sz="quarter" idx="15" hasCustomPrompt="1"/>
          </p:nvPr>
        </p:nvSpPr>
        <p:spPr>
          <a:xfrm>
            <a:off x="1052611" y="2510904"/>
            <a:ext cx="1860698" cy="334962"/>
          </a:xfrm>
        </p:spPr>
        <p:txBody>
          <a:bodyPr>
            <a:noAutofit/>
          </a:bodyPr>
          <a:lstStyle>
            <a:lvl1pPr marL="0" indent="0" algn="ctr">
              <a:buNone/>
              <a:defRPr sz="1600" cap="none" baseline="0">
                <a:latin typeface="Gilmer Light" panose="020B0604020202020204" charset="0"/>
              </a:defRPr>
            </a:lvl1pPr>
          </a:lstStyle>
          <a:p>
            <a:pPr lvl="0"/>
            <a:r>
              <a:rPr lang="en-US" dirty="0"/>
              <a:t>CONTENT TITLE</a:t>
            </a:r>
          </a:p>
        </p:txBody>
      </p:sp>
      <p:sp>
        <p:nvSpPr>
          <p:cNvPr id="47" name="Text Placeholder 22">
            <a:extLst>
              <a:ext uri="{FF2B5EF4-FFF2-40B4-BE49-F238E27FC236}">
                <a16:creationId xmlns:a16="http://schemas.microsoft.com/office/drawing/2014/main" id="{FB7511CC-E924-499F-A734-B97FC86F1614}"/>
              </a:ext>
            </a:extLst>
          </p:cNvPr>
          <p:cNvSpPr>
            <a:spLocks noGrp="1"/>
          </p:cNvSpPr>
          <p:nvPr>
            <p:ph type="body" sz="quarter" idx="16" hasCustomPrompt="1"/>
          </p:nvPr>
        </p:nvSpPr>
        <p:spPr>
          <a:xfrm>
            <a:off x="3824165" y="2827749"/>
            <a:ext cx="1814622"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8" name="Text Placeholder 20">
            <a:extLst>
              <a:ext uri="{FF2B5EF4-FFF2-40B4-BE49-F238E27FC236}">
                <a16:creationId xmlns:a16="http://schemas.microsoft.com/office/drawing/2014/main" id="{8065F535-F1BB-4619-B470-92A8691EEAC5}"/>
              </a:ext>
            </a:extLst>
          </p:cNvPr>
          <p:cNvSpPr>
            <a:spLocks noGrp="1"/>
          </p:cNvSpPr>
          <p:nvPr>
            <p:ph type="body" sz="quarter" idx="17" hasCustomPrompt="1"/>
          </p:nvPr>
        </p:nvSpPr>
        <p:spPr>
          <a:xfrm>
            <a:off x="3824165" y="2492786"/>
            <a:ext cx="1814622" cy="334962"/>
          </a:xfrm>
        </p:spPr>
        <p:txBody>
          <a:bodyPr>
            <a:noAutofit/>
          </a:bodyPr>
          <a:lstStyle>
            <a:lvl1pPr marL="0" indent="0" algn="ctr">
              <a:buNone/>
              <a:defRPr sz="1600" cap="none" baseline="0">
                <a:latin typeface="Gilmer Light" panose="020B0604020202020204" charset="0"/>
              </a:defRPr>
            </a:lvl1pPr>
          </a:lstStyle>
          <a:p>
            <a:pPr lvl="0"/>
            <a:r>
              <a:rPr lang="en-US" dirty="0"/>
              <a:t>CONTENT TITLE</a:t>
            </a:r>
          </a:p>
        </p:txBody>
      </p:sp>
      <p:sp>
        <p:nvSpPr>
          <p:cNvPr id="49" name="Text Placeholder 22">
            <a:extLst>
              <a:ext uri="{FF2B5EF4-FFF2-40B4-BE49-F238E27FC236}">
                <a16:creationId xmlns:a16="http://schemas.microsoft.com/office/drawing/2014/main" id="{BEB69A56-8774-453A-988E-C2BB74616D25}"/>
              </a:ext>
            </a:extLst>
          </p:cNvPr>
          <p:cNvSpPr>
            <a:spLocks noGrp="1"/>
          </p:cNvSpPr>
          <p:nvPr>
            <p:ph type="body" sz="quarter" idx="18" hasCustomPrompt="1"/>
          </p:nvPr>
        </p:nvSpPr>
        <p:spPr>
          <a:xfrm>
            <a:off x="6549643" y="2827749"/>
            <a:ext cx="1814622"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50" name="Text Placeholder 20">
            <a:extLst>
              <a:ext uri="{FF2B5EF4-FFF2-40B4-BE49-F238E27FC236}">
                <a16:creationId xmlns:a16="http://schemas.microsoft.com/office/drawing/2014/main" id="{D79D2064-2F41-49DB-90C3-2F0D2451561B}"/>
              </a:ext>
            </a:extLst>
          </p:cNvPr>
          <p:cNvSpPr>
            <a:spLocks noGrp="1"/>
          </p:cNvSpPr>
          <p:nvPr>
            <p:ph type="body" sz="quarter" idx="19" hasCustomPrompt="1"/>
          </p:nvPr>
        </p:nvSpPr>
        <p:spPr>
          <a:xfrm>
            <a:off x="6549643" y="2492786"/>
            <a:ext cx="1814622" cy="334962"/>
          </a:xfrm>
        </p:spPr>
        <p:txBody>
          <a:bodyPr>
            <a:noAutofit/>
          </a:bodyPr>
          <a:lstStyle>
            <a:lvl1pPr marL="0" indent="0" algn="ctr">
              <a:buNone/>
              <a:defRPr sz="1600" cap="none" baseline="0">
                <a:latin typeface="Gilmer Light" panose="020B0604020202020204" charset="0"/>
              </a:defRPr>
            </a:lvl1pPr>
          </a:lstStyle>
          <a:p>
            <a:pPr lvl="0"/>
            <a:r>
              <a:rPr lang="en-US" dirty="0"/>
              <a:t>CONTENT TITLE</a:t>
            </a:r>
          </a:p>
        </p:txBody>
      </p:sp>
      <p:sp>
        <p:nvSpPr>
          <p:cNvPr id="51" name="Text Placeholder 22">
            <a:extLst>
              <a:ext uri="{FF2B5EF4-FFF2-40B4-BE49-F238E27FC236}">
                <a16:creationId xmlns:a16="http://schemas.microsoft.com/office/drawing/2014/main" id="{6AAFD44B-3CE9-46CF-A1E5-FF4D38378977}"/>
              </a:ext>
            </a:extLst>
          </p:cNvPr>
          <p:cNvSpPr>
            <a:spLocks noGrp="1"/>
          </p:cNvSpPr>
          <p:nvPr>
            <p:ph type="body" sz="quarter" idx="20" hasCustomPrompt="1"/>
          </p:nvPr>
        </p:nvSpPr>
        <p:spPr>
          <a:xfrm>
            <a:off x="9316385" y="2845867"/>
            <a:ext cx="1814622"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52" name="Text Placeholder 20">
            <a:extLst>
              <a:ext uri="{FF2B5EF4-FFF2-40B4-BE49-F238E27FC236}">
                <a16:creationId xmlns:a16="http://schemas.microsoft.com/office/drawing/2014/main" id="{A05611F0-7D60-442D-8D0C-FA9D85255B2E}"/>
              </a:ext>
            </a:extLst>
          </p:cNvPr>
          <p:cNvSpPr>
            <a:spLocks noGrp="1"/>
          </p:cNvSpPr>
          <p:nvPr>
            <p:ph type="body" sz="quarter" idx="21" hasCustomPrompt="1"/>
          </p:nvPr>
        </p:nvSpPr>
        <p:spPr>
          <a:xfrm>
            <a:off x="9316385" y="2510904"/>
            <a:ext cx="1814622" cy="334962"/>
          </a:xfrm>
        </p:spPr>
        <p:txBody>
          <a:bodyPr>
            <a:noAutofit/>
          </a:bodyPr>
          <a:lstStyle>
            <a:lvl1pPr marL="0" indent="0" algn="ctr">
              <a:buNone/>
              <a:defRPr sz="1600" cap="none" baseline="0">
                <a:latin typeface="Gilmer Light" panose="020B0604020202020204" charset="0"/>
              </a:defRPr>
            </a:lvl1pPr>
          </a:lstStyle>
          <a:p>
            <a:pPr lvl="0"/>
            <a:r>
              <a:rPr lang="en-US" dirty="0"/>
              <a:t>CONTENT TITLE</a:t>
            </a:r>
          </a:p>
        </p:txBody>
      </p:sp>
      <p:sp>
        <p:nvSpPr>
          <p:cNvPr id="53" name="Text Placeholder 22">
            <a:extLst>
              <a:ext uri="{FF2B5EF4-FFF2-40B4-BE49-F238E27FC236}">
                <a16:creationId xmlns:a16="http://schemas.microsoft.com/office/drawing/2014/main" id="{8C1B9E68-2980-44BA-B2C7-85EBBBEE450D}"/>
              </a:ext>
            </a:extLst>
          </p:cNvPr>
          <p:cNvSpPr>
            <a:spLocks noGrp="1"/>
          </p:cNvSpPr>
          <p:nvPr>
            <p:ph type="body" sz="quarter" idx="22" hasCustomPrompt="1"/>
          </p:nvPr>
        </p:nvSpPr>
        <p:spPr>
          <a:xfrm>
            <a:off x="1041090" y="5182965"/>
            <a:ext cx="1860698"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54" name="Text Placeholder 20">
            <a:extLst>
              <a:ext uri="{FF2B5EF4-FFF2-40B4-BE49-F238E27FC236}">
                <a16:creationId xmlns:a16="http://schemas.microsoft.com/office/drawing/2014/main" id="{FC1B54BE-6609-462B-8E3C-9BE4B8819F9E}"/>
              </a:ext>
            </a:extLst>
          </p:cNvPr>
          <p:cNvSpPr>
            <a:spLocks noGrp="1"/>
          </p:cNvSpPr>
          <p:nvPr>
            <p:ph type="body" sz="quarter" idx="23" hasCustomPrompt="1"/>
          </p:nvPr>
        </p:nvSpPr>
        <p:spPr>
          <a:xfrm>
            <a:off x="1041090" y="4848002"/>
            <a:ext cx="1860698" cy="334962"/>
          </a:xfrm>
        </p:spPr>
        <p:txBody>
          <a:bodyPr>
            <a:noAutofit/>
          </a:bodyPr>
          <a:lstStyle>
            <a:lvl1pPr marL="0" indent="0" algn="ctr">
              <a:buNone/>
              <a:defRPr sz="1600" cap="none" baseline="0">
                <a:latin typeface="Gilmer Light" panose="020B0604020202020204" charset="0"/>
              </a:defRPr>
            </a:lvl1pPr>
          </a:lstStyle>
          <a:p>
            <a:pPr lvl="0"/>
            <a:r>
              <a:rPr lang="en-US" dirty="0"/>
              <a:t>CONTENT TITLE</a:t>
            </a:r>
          </a:p>
        </p:txBody>
      </p:sp>
      <p:sp>
        <p:nvSpPr>
          <p:cNvPr id="55" name="Text Placeholder 22">
            <a:extLst>
              <a:ext uri="{FF2B5EF4-FFF2-40B4-BE49-F238E27FC236}">
                <a16:creationId xmlns:a16="http://schemas.microsoft.com/office/drawing/2014/main" id="{80E095D8-D49E-4C67-8D62-E598ECCA878E}"/>
              </a:ext>
            </a:extLst>
          </p:cNvPr>
          <p:cNvSpPr>
            <a:spLocks noGrp="1"/>
          </p:cNvSpPr>
          <p:nvPr>
            <p:ph type="body" sz="quarter" idx="24" hasCustomPrompt="1"/>
          </p:nvPr>
        </p:nvSpPr>
        <p:spPr>
          <a:xfrm>
            <a:off x="3800239" y="5182965"/>
            <a:ext cx="1860698"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56" name="Text Placeholder 20">
            <a:extLst>
              <a:ext uri="{FF2B5EF4-FFF2-40B4-BE49-F238E27FC236}">
                <a16:creationId xmlns:a16="http://schemas.microsoft.com/office/drawing/2014/main" id="{BA866836-3A26-4B78-8FF8-3253DB4B7074}"/>
              </a:ext>
            </a:extLst>
          </p:cNvPr>
          <p:cNvSpPr>
            <a:spLocks noGrp="1"/>
          </p:cNvSpPr>
          <p:nvPr>
            <p:ph type="body" sz="quarter" idx="25" hasCustomPrompt="1"/>
          </p:nvPr>
        </p:nvSpPr>
        <p:spPr>
          <a:xfrm>
            <a:off x="3800239" y="4848002"/>
            <a:ext cx="1860698" cy="334962"/>
          </a:xfrm>
        </p:spPr>
        <p:txBody>
          <a:bodyPr>
            <a:noAutofit/>
          </a:bodyPr>
          <a:lstStyle>
            <a:lvl1pPr marL="0" indent="0" algn="ctr">
              <a:buNone/>
              <a:defRPr sz="1600" cap="none" baseline="0">
                <a:latin typeface="Gilmer Light" panose="020B0604020202020204" charset="0"/>
              </a:defRPr>
            </a:lvl1pPr>
          </a:lstStyle>
          <a:p>
            <a:pPr lvl="0"/>
            <a:r>
              <a:rPr lang="en-US" dirty="0"/>
              <a:t>CONTENT TITLE</a:t>
            </a:r>
          </a:p>
        </p:txBody>
      </p:sp>
      <p:sp>
        <p:nvSpPr>
          <p:cNvPr id="57" name="Text Placeholder 22">
            <a:extLst>
              <a:ext uri="{FF2B5EF4-FFF2-40B4-BE49-F238E27FC236}">
                <a16:creationId xmlns:a16="http://schemas.microsoft.com/office/drawing/2014/main" id="{32D2E687-0B63-489B-9EB9-19DBC6F8E368}"/>
              </a:ext>
            </a:extLst>
          </p:cNvPr>
          <p:cNvSpPr>
            <a:spLocks noGrp="1"/>
          </p:cNvSpPr>
          <p:nvPr>
            <p:ph type="body" sz="quarter" idx="26" hasCustomPrompt="1"/>
          </p:nvPr>
        </p:nvSpPr>
        <p:spPr>
          <a:xfrm>
            <a:off x="6557235" y="5182965"/>
            <a:ext cx="1860698"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58" name="Text Placeholder 20">
            <a:extLst>
              <a:ext uri="{FF2B5EF4-FFF2-40B4-BE49-F238E27FC236}">
                <a16:creationId xmlns:a16="http://schemas.microsoft.com/office/drawing/2014/main" id="{4D0F3F6C-269C-4C97-9126-3E74B0D6CC68}"/>
              </a:ext>
            </a:extLst>
          </p:cNvPr>
          <p:cNvSpPr>
            <a:spLocks noGrp="1"/>
          </p:cNvSpPr>
          <p:nvPr>
            <p:ph type="body" sz="quarter" idx="27" hasCustomPrompt="1"/>
          </p:nvPr>
        </p:nvSpPr>
        <p:spPr>
          <a:xfrm>
            <a:off x="6557235" y="4848002"/>
            <a:ext cx="1860698" cy="334962"/>
          </a:xfrm>
        </p:spPr>
        <p:txBody>
          <a:bodyPr>
            <a:noAutofit/>
          </a:bodyPr>
          <a:lstStyle>
            <a:lvl1pPr marL="0" indent="0" algn="ctr">
              <a:buNone/>
              <a:defRPr sz="1600" cap="none" baseline="0">
                <a:latin typeface="Gilmer Light" panose="020B0604020202020204" charset="0"/>
              </a:defRPr>
            </a:lvl1pPr>
          </a:lstStyle>
          <a:p>
            <a:pPr lvl="0"/>
            <a:r>
              <a:rPr lang="en-US" dirty="0"/>
              <a:t>CONTENT TITLE</a:t>
            </a:r>
          </a:p>
        </p:txBody>
      </p:sp>
      <p:sp>
        <p:nvSpPr>
          <p:cNvPr id="59" name="Text Placeholder 22">
            <a:extLst>
              <a:ext uri="{FF2B5EF4-FFF2-40B4-BE49-F238E27FC236}">
                <a16:creationId xmlns:a16="http://schemas.microsoft.com/office/drawing/2014/main" id="{5EDF07A3-2F57-423F-8283-CA32E44DFD31}"/>
              </a:ext>
            </a:extLst>
          </p:cNvPr>
          <p:cNvSpPr>
            <a:spLocks noGrp="1"/>
          </p:cNvSpPr>
          <p:nvPr>
            <p:ph type="body" sz="quarter" idx="28" hasCustomPrompt="1"/>
          </p:nvPr>
        </p:nvSpPr>
        <p:spPr>
          <a:xfrm>
            <a:off x="9286639" y="5182965"/>
            <a:ext cx="1860698"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60" name="Text Placeholder 20">
            <a:extLst>
              <a:ext uri="{FF2B5EF4-FFF2-40B4-BE49-F238E27FC236}">
                <a16:creationId xmlns:a16="http://schemas.microsoft.com/office/drawing/2014/main" id="{11D1B0A7-572C-4E84-867E-CDB586EC8CFA}"/>
              </a:ext>
            </a:extLst>
          </p:cNvPr>
          <p:cNvSpPr>
            <a:spLocks noGrp="1"/>
          </p:cNvSpPr>
          <p:nvPr>
            <p:ph type="body" sz="quarter" idx="29" hasCustomPrompt="1"/>
          </p:nvPr>
        </p:nvSpPr>
        <p:spPr>
          <a:xfrm>
            <a:off x="9286639" y="4848002"/>
            <a:ext cx="1860698" cy="334962"/>
          </a:xfrm>
        </p:spPr>
        <p:txBody>
          <a:bodyPr>
            <a:noAutofit/>
          </a:bodyPr>
          <a:lstStyle>
            <a:lvl1pPr marL="0" indent="0" algn="ctr">
              <a:buNone/>
              <a:defRPr sz="1600" cap="none" baseline="0">
                <a:latin typeface="Gilmer Light" panose="020B0604020202020204" charset="0"/>
              </a:defRPr>
            </a:lvl1pPr>
          </a:lstStyle>
          <a:p>
            <a:pPr lvl="0"/>
            <a:r>
              <a:rPr lang="en-US" dirty="0"/>
              <a:t>CONTENT TITLE</a:t>
            </a:r>
          </a:p>
        </p:txBody>
      </p:sp>
      <p:sp>
        <p:nvSpPr>
          <p:cNvPr id="65" name="Picture Placeholder 17">
            <a:extLst>
              <a:ext uri="{FF2B5EF4-FFF2-40B4-BE49-F238E27FC236}">
                <a16:creationId xmlns:a16="http://schemas.microsoft.com/office/drawing/2014/main" id="{318A73D8-278C-455D-8C9A-DF70ED8E689B}"/>
              </a:ext>
            </a:extLst>
          </p:cNvPr>
          <p:cNvSpPr>
            <a:spLocks noGrp="1"/>
          </p:cNvSpPr>
          <p:nvPr>
            <p:ph type="pic" sz="quarter" idx="30" hasCustomPrompt="1"/>
          </p:nvPr>
        </p:nvSpPr>
        <p:spPr>
          <a:xfrm>
            <a:off x="1638287" y="1595894"/>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67" name="Picture Placeholder 17">
            <a:extLst>
              <a:ext uri="{FF2B5EF4-FFF2-40B4-BE49-F238E27FC236}">
                <a16:creationId xmlns:a16="http://schemas.microsoft.com/office/drawing/2014/main" id="{7311D008-1F80-48C8-8D53-D1D8AF52F1D9}"/>
              </a:ext>
            </a:extLst>
          </p:cNvPr>
          <p:cNvSpPr>
            <a:spLocks noGrp="1"/>
          </p:cNvSpPr>
          <p:nvPr>
            <p:ph type="pic" sz="quarter" idx="31" hasCustomPrompt="1"/>
          </p:nvPr>
        </p:nvSpPr>
        <p:spPr>
          <a:xfrm>
            <a:off x="4397436" y="160020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68" name="Picture Placeholder 17">
            <a:extLst>
              <a:ext uri="{FF2B5EF4-FFF2-40B4-BE49-F238E27FC236}">
                <a16:creationId xmlns:a16="http://schemas.microsoft.com/office/drawing/2014/main" id="{8EAA8179-080A-490D-9F4A-545649FCF709}"/>
              </a:ext>
            </a:extLst>
          </p:cNvPr>
          <p:cNvSpPr>
            <a:spLocks noGrp="1"/>
          </p:cNvSpPr>
          <p:nvPr>
            <p:ph type="pic" sz="quarter" idx="32" hasCustomPrompt="1"/>
          </p:nvPr>
        </p:nvSpPr>
        <p:spPr>
          <a:xfrm>
            <a:off x="7114054" y="160020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69" name="Picture Placeholder 17">
            <a:extLst>
              <a:ext uri="{FF2B5EF4-FFF2-40B4-BE49-F238E27FC236}">
                <a16:creationId xmlns:a16="http://schemas.microsoft.com/office/drawing/2014/main" id="{C89188E0-8B6A-4AA4-B010-FF22F2E49D6D}"/>
              </a:ext>
            </a:extLst>
          </p:cNvPr>
          <p:cNvSpPr>
            <a:spLocks noGrp="1"/>
          </p:cNvSpPr>
          <p:nvPr>
            <p:ph type="pic" sz="quarter" idx="33" hasCustomPrompt="1"/>
          </p:nvPr>
        </p:nvSpPr>
        <p:spPr>
          <a:xfrm>
            <a:off x="9880796" y="1595894"/>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70" name="Picture Placeholder 17">
            <a:extLst>
              <a:ext uri="{FF2B5EF4-FFF2-40B4-BE49-F238E27FC236}">
                <a16:creationId xmlns:a16="http://schemas.microsoft.com/office/drawing/2014/main" id="{8E219CAF-A73E-4502-90EC-6CCAE67AA1F8}"/>
              </a:ext>
            </a:extLst>
          </p:cNvPr>
          <p:cNvSpPr>
            <a:spLocks noGrp="1"/>
          </p:cNvSpPr>
          <p:nvPr>
            <p:ph type="pic" sz="quarter" idx="34" hasCustomPrompt="1"/>
          </p:nvPr>
        </p:nvSpPr>
        <p:spPr>
          <a:xfrm>
            <a:off x="1628539" y="3989525"/>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71" name="Picture Placeholder 17">
            <a:extLst>
              <a:ext uri="{FF2B5EF4-FFF2-40B4-BE49-F238E27FC236}">
                <a16:creationId xmlns:a16="http://schemas.microsoft.com/office/drawing/2014/main" id="{857E7A02-97B5-4F8B-8002-6DBDD6117765}"/>
              </a:ext>
            </a:extLst>
          </p:cNvPr>
          <p:cNvSpPr>
            <a:spLocks noGrp="1"/>
          </p:cNvSpPr>
          <p:nvPr>
            <p:ph type="pic" sz="quarter" idx="35" hasCustomPrompt="1"/>
          </p:nvPr>
        </p:nvSpPr>
        <p:spPr>
          <a:xfrm>
            <a:off x="4387688" y="3993831"/>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72" name="Picture Placeholder 17">
            <a:extLst>
              <a:ext uri="{FF2B5EF4-FFF2-40B4-BE49-F238E27FC236}">
                <a16:creationId xmlns:a16="http://schemas.microsoft.com/office/drawing/2014/main" id="{5D8AD3C3-5ADC-4A3E-933E-B0FBD9F5567D}"/>
              </a:ext>
            </a:extLst>
          </p:cNvPr>
          <p:cNvSpPr>
            <a:spLocks noGrp="1"/>
          </p:cNvSpPr>
          <p:nvPr>
            <p:ph type="pic" sz="quarter" idx="36" hasCustomPrompt="1"/>
          </p:nvPr>
        </p:nvSpPr>
        <p:spPr>
          <a:xfrm>
            <a:off x="7104306" y="3993831"/>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73" name="Picture Placeholder 17">
            <a:extLst>
              <a:ext uri="{FF2B5EF4-FFF2-40B4-BE49-F238E27FC236}">
                <a16:creationId xmlns:a16="http://schemas.microsoft.com/office/drawing/2014/main" id="{89A60864-0129-4C56-AC9D-DC0A96A6CC93}"/>
              </a:ext>
            </a:extLst>
          </p:cNvPr>
          <p:cNvSpPr>
            <a:spLocks noGrp="1"/>
          </p:cNvSpPr>
          <p:nvPr>
            <p:ph type="pic" sz="quarter" idx="37" hasCustomPrompt="1"/>
          </p:nvPr>
        </p:nvSpPr>
        <p:spPr>
          <a:xfrm>
            <a:off x="9871048" y="3989525"/>
            <a:ext cx="685800" cy="685800"/>
          </a:xfrm>
        </p:spPr>
        <p:txBody>
          <a:bodyPr>
            <a:normAutofit/>
          </a:bodyPr>
          <a:lstStyle>
            <a:lvl1pPr marL="0" indent="0">
              <a:buNone/>
              <a:defRPr sz="900"/>
            </a:lvl1pPr>
          </a:lstStyle>
          <a:p>
            <a:r>
              <a:rPr lang="en-US" sz="900" dirty="0"/>
              <a:t>Click to insert approved icons only</a:t>
            </a:r>
            <a:endParaRPr lang="en-US" dirty="0"/>
          </a:p>
        </p:txBody>
      </p:sp>
      <p:cxnSp>
        <p:nvCxnSpPr>
          <p:cNvPr id="28" name="Straight Connector 27">
            <a:extLst>
              <a:ext uri="{FF2B5EF4-FFF2-40B4-BE49-F238E27FC236}">
                <a16:creationId xmlns:a16="http://schemas.microsoft.com/office/drawing/2014/main" id="{5786677A-D61A-4730-92DD-09D3F5C63C4A}"/>
              </a:ext>
            </a:extLst>
          </p:cNvPr>
          <p:cNvCxnSpPr>
            <a:cxnSpLocks/>
          </p:cNvCxnSpPr>
          <p:nvPr userDrawn="1"/>
        </p:nvCxnSpPr>
        <p:spPr>
          <a:xfrm flipH="1">
            <a:off x="228600" y="613791"/>
            <a:ext cx="10726272" cy="0"/>
          </a:xfrm>
          <a:prstGeom prst="line">
            <a:avLst/>
          </a:prstGeom>
          <a:ln>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29" name="Rectangle 28">
            <a:extLst>
              <a:ext uri="{FF2B5EF4-FFF2-40B4-BE49-F238E27FC236}">
                <a16:creationId xmlns:a16="http://schemas.microsoft.com/office/drawing/2014/main" id="{EECDC007-120B-49BF-8D6E-EFB1D8886CD7}"/>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30" name="Date Placeholder 3">
            <a:extLst>
              <a:ext uri="{FF2B5EF4-FFF2-40B4-BE49-F238E27FC236}">
                <a16:creationId xmlns:a16="http://schemas.microsoft.com/office/drawing/2014/main" id="{03AFC56C-6ABE-4D82-A9DE-CACF066C5DC3}"/>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23488955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 Icons 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7158-FCDF-4FDC-8481-4870325F0C5E}"/>
              </a:ext>
            </a:extLst>
          </p:cNvPr>
          <p:cNvSpPr>
            <a:spLocks noGrp="1"/>
          </p:cNvSpPr>
          <p:nvPr>
            <p:ph type="title" hasCustomPrompt="1"/>
          </p:nvPr>
        </p:nvSpPr>
        <p:spPr/>
        <p:txBody>
          <a:bodyPr/>
          <a:lstStyle>
            <a:lvl1pPr>
              <a:defRPr/>
            </a:lvl1pPr>
          </a:lstStyle>
          <a:p>
            <a:r>
              <a:rPr lang="en-US" dirty="0"/>
              <a:t>Click to edit Master title style – one line</a:t>
            </a:r>
          </a:p>
        </p:txBody>
      </p:sp>
      <p:sp>
        <p:nvSpPr>
          <p:cNvPr id="23" name="Text Placeholder 22">
            <a:extLst>
              <a:ext uri="{FF2B5EF4-FFF2-40B4-BE49-F238E27FC236}">
                <a16:creationId xmlns:a16="http://schemas.microsoft.com/office/drawing/2014/main" id="{442975FF-DD54-48D4-9E8E-65F3EC9A6C7C}"/>
              </a:ext>
            </a:extLst>
          </p:cNvPr>
          <p:cNvSpPr>
            <a:spLocks noGrp="1"/>
          </p:cNvSpPr>
          <p:nvPr>
            <p:ph type="body" sz="quarter" idx="14" hasCustomPrompt="1"/>
          </p:nvPr>
        </p:nvSpPr>
        <p:spPr>
          <a:xfrm>
            <a:off x="1957321" y="1951221"/>
            <a:ext cx="2170382"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6" name="Text Placeholder 20">
            <a:extLst>
              <a:ext uri="{FF2B5EF4-FFF2-40B4-BE49-F238E27FC236}">
                <a16:creationId xmlns:a16="http://schemas.microsoft.com/office/drawing/2014/main" id="{02BDB85C-287A-410B-98D4-6F781FF14A60}"/>
              </a:ext>
            </a:extLst>
          </p:cNvPr>
          <p:cNvSpPr>
            <a:spLocks noGrp="1"/>
          </p:cNvSpPr>
          <p:nvPr>
            <p:ph type="body" sz="quarter" idx="15" hasCustomPrompt="1"/>
          </p:nvPr>
        </p:nvSpPr>
        <p:spPr>
          <a:xfrm>
            <a:off x="1957321" y="1616258"/>
            <a:ext cx="2170382" cy="334962"/>
          </a:xfrm>
        </p:spPr>
        <p:txBody>
          <a:bodyPr>
            <a:noAutofit/>
          </a:bodyPr>
          <a:lstStyle>
            <a:lvl1pPr marL="0" indent="0">
              <a:buNone/>
              <a:defRPr sz="1400" baseline="0">
                <a:latin typeface="Gilmer Light" panose="020B0604020202020204" charset="0"/>
              </a:defRPr>
            </a:lvl1pPr>
          </a:lstStyle>
          <a:p>
            <a:pPr lvl="0"/>
            <a:r>
              <a:rPr lang="en-US" dirty="0"/>
              <a:t>CONTENT TITLE</a:t>
            </a:r>
          </a:p>
        </p:txBody>
      </p:sp>
      <p:sp>
        <p:nvSpPr>
          <p:cNvPr id="65" name="Picture Placeholder 17">
            <a:extLst>
              <a:ext uri="{FF2B5EF4-FFF2-40B4-BE49-F238E27FC236}">
                <a16:creationId xmlns:a16="http://schemas.microsoft.com/office/drawing/2014/main" id="{318A73D8-278C-455D-8C9A-DF70ED8E689B}"/>
              </a:ext>
            </a:extLst>
          </p:cNvPr>
          <p:cNvSpPr>
            <a:spLocks noGrp="1"/>
          </p:cNvSpPr>
          <p:nvPr>
            <p:ph type="pic" sz="quarter" idx="30" hasCustomPrompt="1"/>
          </p:nvPr>
        </p:nvSpPr>
        <p:spPr>
          <a:xfrm>
            <a:off x="1043815" y="1616258"/>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33" name="Text Placeholder 22">
            <a:extLst>
              <a:ext uri="{FF2B5EF4-FFF2-40B4-BE49-F238E27FC236}">
                <a16:creationId xmlns:a16="http://schemas.microsoft.com/office/drawing/2014/main" id="{D780CD5F-3A7E-4372-86D0-011EEC43793D}"/>
              </a:ext>
            </a:extLst>
          </p:cNvPr>
          <p:cNvSpPr>
            <a:spLocks noGrp="1"/>
          </p:cNvSpPr>
          <p:nvPr>
            <p:ph type="body" sz="quarter" idx="31" hasCustomPrompt="1"/>
          </p:nvPr>
        </p:nvSpPr>
        <p:spPr>
          <a:xfrm>
            <a:off x="1946688" y="3429000"/>
            <a:ext cx="2170382"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4" name="Text Placeholder 20">
            <a:extLst>
              <a:ext uri="{FF2B5EF4-FFF2-40B4-BE49-F238E27FC236}">
                <a16:creationId xmlns:a16="http://schemas.microsoft.com/office/drawing/2014/main" id="{BE30FED0-1E52-4718-8149-08E19D648393}"/>
              </a:ext>
            </a:extLst>
          </p:cNvPr>
          <p:cNvSpPr>
            <a:spLocks noGrp="1"/>
          </p:cNvSpPr>
          <p:nvPr>
            <p:ph type="body" sz="quarter" idx="32" hasCustomPrompt="1"/>
          </p:nvPr>
        </p:nvSpPr>
        <p:spPr>
          <a:xfrm>
            <a:off x="1946688" y="3094037"/>
            <a:ext cx="2170382" cy="334962"/>
          </a:xfrm>
        </p:spPr>
        <p:txBody>
          <a:bodyPr>
            <a:noAutofit/>
          </a:bodyPr>
          <a:lstStyle>
            <a:lvl1pPr marL="0" indent="0">
              <a:buNone/>
              <a:defRPr sz="1400" baseline="0">
                <a:latin typeface="Gilmer Light" panose="020B0604020202020204" charset="0"/>
              </a:defRPr>
            </a:lvl1pPr>
          </a:lstStyle>
          <a:p>
            <a:pPr lvl="0"/>
            <a:r>
              <a:rPr lang="en-US" dirty="0"/>
              <a:t>CONTENT TITLE</a:t>
            </a:r>
          </a:p>
        </p:txBody>
      </p:sp>
      <p:sp>
        <p:nvSpPr>
          <p:cNvPr id="35" name="Picture Placeholder 17">
            <a:extLst>
              <a:ext uri="{FF2B5EF4-FFF2-40B4-BE49-F238E27FC236}">
                <a16:creationId xmlns:a16="http://schemas.microsoft.com/office/drawing/2014/main" id="{E4C368D1-9C2F-4916-94D1-A775BD575751}"/>
              </a:ext>
            </a:extLst>
          </p:cNvPr>
          <p:cNvSpPr>
            <a:spLocks noGrp="1"/>
          </p:cNvSpPr>
          <p:nvPr>
            <p:ph type="pic" sz="quarter" idx="33" hasCustomPrompt="1"/>
          </p:nvPr>
        </p:nvSpPr>
        <p:spPr>
          <a:xfrm>
            <a:off x="1033182" y="3094037"/>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36" name="Text Placeholder 22">
            <a:extLst>
              <a:ext uri="{FF2B5EF4-FFF2-40B4-BE49-F238E27FC236}">
                <a16:creationId xmlns:a16="http://schemas.microsoft.com/office/drawing/2014/main" id="{4ADDE62B-0FC8-4430-BD20-89451F4B46DC}"/>
              </a:ext>
            </a:extLst>
          </p:cNvPr>
          <p:cNvSpPr>
            <a:spLocks noGrp="1"/>
          </p:cNvSpPr>
          <p:nvPr>
            <p:ph type="body" sz="quarter" idx="34" hasCustomPrompt="1"/>
          </p:nvPr>
        </p:nvSpPr>
        <p:spPr>
          <a:xfrm>
            <a:off x="1957321" y="4884407"/>
            <a:ext cx="2170382"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7" name="Text Placeholder 20">
            <a:extLst>
              <a:ext uri="{FF2B5EF4-FFF2-40B4-BE49-F238E27FC236}">
                <a16:creationId xmlns:a16="http://schemas.microsoft.com/office/drawing/2014/main" id="{309EA66C-F88E-40EB-B8DD-79F5BFAB664E}"/>
              </a:ext>
            </a:extLst>
          </p:cNvPr>
          <p:cNvSpPr>
            <a:spLocks noGrp="1"/>
          </p:cNvSpPr>
          <p:nvPr>
            <p:ph type="body" sz="quarter" idx="35" hasCustomPrompt="1"/>
          </p:nvPr>
        </p:nvSpPr>
        <p:spPr>
          <a:xfrm>
            <a:off x="1957321" y="4549444"/>
            <a:ext cx="2170382" cy="334962"/>
          </a:xfrm>
        </p:spPr>
        <p:txBody>
          <a:bodyPr>
            <a:noAutofit/>
          </a:bodyPr>
          <a:lstStyle>
            <a:lvl1pPr marL="0" indent="0">
              <a:buNone/>
              <a:defRPr sz="1400" baseline="0">
                <a:latin typeface="Gilmer Light" panose="020B0604020202020204" charset="0"/>
              </a:defRPr>
            </a:lvl1pPr>
          </a:lstStyle>
          <a:p>
            <a:pPr lvl="0"/>
            <a:r>
              <a:rPr lang="en-US" dirty="0"/>
              <a:t>CONTENT TITLE</a:t>
            </a:r>
          </a:p>
        </p:txBody>
      </p:sp>
      <p:sp>
        <p:nvSpPr>
          <p:cNvPr id="38" name="Picture Placeholder 17">
            <a:extLst>
              <a:ext uri="{FF2B5EF4-FFF2-40B4-BE49-F238E27FC236}">
                <a16:creationId xmlns:a16="http://schemas.microsoft.com/office/drawing/2014/main" id="{6142B916-7414-4495-BD52-3835FF31A17F}"/>
              </a:ext>
            </a:extLst>
          </p:cNvPr>
          <p:cNvSpPr>
            <a:spLocks noGrp="1"/>
          </p:cNvSpPr>
          <p:nvPr>
            <p:ph type="pic" sz="quarter" idx="36" hasCustomPrompt="1"/>
          </p:nvPr>
        </p:nvSpPr>
        <p:spPr>
          <a:xfrm>
            <a:off x="1043815" y="4549444"/>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39" name="Text Placeholder 22">
            <a:extLst>
              <a:ext uri="{FF2B5EF4-FFF2-40B4-BE49-F238E27FC236}">
                <a16:creationId xmlns:a16="http://schemas.microsoft.com/office/drawing/2014/main" id="{5CEFAF48-263A-4728-B5C4-363CED3E451D}"/>
              </a:ext>
            </a:extLst>
          </p:cNvPr>
          <p:cNvSpPr>
            <a:spLocks noGrp="1"/>
          </p:cNvSpPr>
          <p:nvPr>
            <p:ph type="body" sz="quarter" idx="37" hasCustomPrompt="1"/>
          </p:nvPr>
        </p:nvSpPr>
        <p:spPr>
          <a:xfrm>
            <a:off x="5615873" y="1951221"/>
            <a:ext cx="2170382"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0" name="Text Placeholder 20">
            <a:extLst>
              <a:ext uri="{FF2B5EF4-FFF2-40B4-BE49-F238E27FC236}">
                <a16:creationId xmlns:a16="http://schemas.microsoft.com/office/drawing/2014/main" id="{DAF25057-6B04-4501-B5C3-6CE503D9A057}"/>
              </a:ext>
            </a:extLst>
          </p:cNvPr>
          <p:cNvSpPr>
            <a:spLocks noGrp="1"/>
          </p:cNvSpPr>
          <p:nvPr>
            <p:ph type="body" sz="quarter" idx="38" hasCustomPrompt="1"/>
          </p:nvPr>
        </p:nvSpPr>
        <p:spPr>
          <a:xfrm>
            <a:off x="5615873" y="1616258"/>
            <a:ext cx="2170382" cy="334962"/>
          </a:xfrm>
        </p:spPr>
        <p:txBody>
          <a:bodyPr>
            <a:noAutofit/>
          </a:bodyPr>
          <a:lstStyle>
            <a:lvl1pPr marL="0" indent="0">
              <a:buNone/>
              <a:defRPr sz="1400" baseline="0">
                <a:latin typeface="Gilmer Light" panose="020B0604020202020204" charset="0"/>
              </a:defRPr>
            </a:lvl1pPr>
          </a:lstStyle>
          <a:p>
            <a:pPr lvl="0"/>
            <a:r>
              <a:rPr lang="en-US" dirty="0"/>
              <a:t>CONTENT TITLE</a:t>
            </a:r>
          </a:p>
        </p:txBody>
      </p:sp>
      <p:sp>
        <p:nvSpPr>
          <p:cNvPr id="41" name="Picture Placeholder 17">
            <a:extLst>
              <a:ext uri="{FF2B5EF4-FFF2-40B4-BE49-F238E27FC236}">
                <a16:creationId xmlns:a16="http://schemas.microsoft.com/office/drawing/2014/main" id="{C1DCE6EA-B3C1-484D-A333-815972559CFB}"/>
              </a:ext>
            </a:extLst>
          </p:cNvPr>
          <p:cNvSpPr>
            <a:spLocks noGrp="1"/>
          </p:cNvSpPr>
          <p:nvPr>
            <p:ph type="pic" sz="quarter" idx="39" hasCustomPrompt="1"/>
          </p:nvPr>
        </p:nvSpPr>
        <p:spPr>
          <a:xfrm>
            <a:off x="4702367" y="1616258"/>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2" name="Text Placeholder 22">
            <a:extLst>
              <a:ext uri="{FF2B5EF4-FFF2-40B4-BE49-F238E27FC236}">
                <a16:creationId xmlns:a16="http://schemas.microsoft.com/office/drawing/2014/main" id="{B16F88F9-7CCB-4064-9B1F-B67BF9B44AF0}"/>
              </a:ext>
            </a:extLst>
          </p:cNvPr>
          <p:cNvSpPr>
            <a:spLocks noGrp="1"/>
          </p:cNvSpPr>
          <p:nvPr>
            <p:ph type="body" sz="quarter" idx="40" hasCustomPrompt="1"/>
          </p:nvPr>
        </p:nvSpPr>
        <p:spPr>
          <a:xfrm>
            <a:off x="5605240" y="3429000"/>
            <a:ext cx="2170382"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3" name="Text Placeholder 20">
            <a:extLst>
              <a:ext uri="{FF2B5EF4-FFF2-40B4-BE49-F238E27FC236}">
                <a16:creationId xmlns:a16="http://schemas.microsoft.com/office/drawing/2014/main" id="{75144F1B-5EE9-463C-BFDC-291EF423C51D}"/>
              </a:ext>
            </a:extLst>
          </p:cNvPr>
          <p:cNvSpPr>
            <a:spLocks noGrp="1"/>
          </p:cNvSpPr>
          <p:nvPr>
            <p:ph type="body" sz="quarter" idx="41" hasCustomPrompt="1"/>
          </p:nvPr>
        </p:nvSpPr>
        <p:spPr>
          <a:xfrm>
            <a:off x="5605240" y="3094037"/>
            <a:ext cx="2170382" cy="334962"/>
          </a:xfrm>
        </p:spPr>
        <p:txBody>
          <a:bodyPr>
            <a:noAutofit/>
          </a:bodyPr>
          <a:lstStyle>
            <a:lvl1pPr marL="0" indent="0">
              <a:buNone/>
              <a:defRPr sz="1400" baseline="0">
                <a:latin typeface="Gilmer Light" panose="020B0604020202020204" charset="0"/>
              </a:defRPr>
            </a:lvl1pPr>
          </a:lstStyle>
          <a:p>
            <a:pPr lvl="0"/>
            <a:r>
              <a:rPr lang="en-US" dirty="0"/>
              <a:t>CONTENT TITLE</a:t>
            </a:r>
          </a:p>
        </p:txBody>
      </p:sp>
      <p:sp>
        <p:nvSpPr>
          <p:cNvPr id="44" name="Picture Placeholder 17">
            <a:extLst>
              <a:ext uri="{FF2B5EF4-FFF2-40B4-BE49-F238E27FC236}">
                <a16:creationId xmlns:a16="http://schemas.microsoft.com/office/drawing/2014/main" id="{45C5986F-8C41-46BE-90AF-84F7656505A5}"/>
              </a:ext>
            </a:extLst>
          </p:cNvPr>
          <p:cNvSpPr>
            <a:spLocks noGrp="1"/>
          </p:cNvSpPr>
          <p:nvPr>
            <p:ph type="pic" sz="quarter" idx="42" hasCustomPrompt="1"/>
          </p:nvPr>
        </p:nvSpPr>
        <p:spPr>
          <a:xfrm>
            <a:off x="4691734" y="3094037"/>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5" name="Text Placeholder 22">
            <a:extLst>
              <a:ext uri="{FF2B5EF4-FFF2-40B4-BE49-F238E27FC236}">
                <a16:creationId xmlns:a16="http://schemas.microsoft.com/office/drawing/2014/main" id="{6E8917D9-7DA5-4F2F-9DC9-E9FBD9443870}"/>
              </a:ext>
            </a:extLst>
          </p:cNvPr>
          <p:cNvSpPr>
            <a:spLocks noGrp="1"/>
          </p:cNvSpPr>
          <p:nvPr>
            <p:ph type="body" sz="quarter" idx="43" hasCustomPrompt="1"/>
          </p:nvPr>
        </p:nvSpPr>
        <p:spPr>
          <a:xfrm>
            <a:off x="5615873" y="4884407"/>
            <a:ext cx="2170382"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61" name="Text Placeholder 20">
            <a:extLst>
              <a:ext uri="{FF2B5EF4-FFF2-40B4-BE49-F238E27FC236}">
                <a16:creationId xmlns:a16="http://schemas.microsoft.com/office/drawing/2014/main" id="{C6A3E957-9300-46F7-8552-6DBFAF09A4EA}"/>
              </a:ext>
            </a:extLst>
          </p:cNvPr>
          <p:cNvSpPr>
            <a:spLocks noGrp="1"/>
          </p:cNvSpPr>
          <p:nvPr>
            <p:ph type="body" sz="quarter" idx="44" hasCustomPrompt="1"/>
          </p:nvPr>
        </p:nvSpPr>
        <p:spPr>
          <a:xfrm>
            <a:off x="5615873" y="4549444"/>
            <a:ext cx="2170382" cy="334962"/>
          </a:xfrm>
        </p:spPr>
        <p:txBody>
          <a:bodyPr>
            <a:noAutofit/>
          </a:bodyPr>
          <a:lstStyle>
            <a:lvl1pPr marL="0" indent="0">
              <a:buNone/>
              <a:defRPr sz="1400" baseline="0">
                <a:latin typeface="Gilmer Light" panose="020B0604020202020204" charset="0"/>
              </a:defRPr>
            </a:lvl1pPr>
          </a:lstStyle>
          <a:p>
            <a:pPr lvl="0"/>
            <a:r>
              <a:rPr lang="en-US" dirty="0"/>
              <a:t>CONTENT TITLE</a:t>
            </a:r>
          </a:p>
        </p:txBody>
      </p:sp>
      <p:sp>
        <p:nvSpPr>
          <p:cNvPr id="62" name="Picture Placeholder 17">
            <a:extLst>
              <a:ext uri="{FF2B5EF4-FFF2-40B4-BE49-F238E27FC236}">
                <a16:creationId xmlns:a16="http://schemas.microsoft.com/office/drawing/2014/main" id="{01C63D57-9701-4ADF-B055-C30C9424068C}"/>
              </a:ext>
            </a:extLst>
          </p:cNvPr>
          <p:cNvSpPr>
            <a:spLocks noGrp="1"/>
          </p:cNvSpPr>
          <p:nvPr>
            <p:ph type="pic" sz="quarter" idx="45" hasCustomPrompt="1"/>
          </p:nvPr>
        </p:nvSpPr>
        <p:spPr>
          <a:xfrm>
            <a:off x="4702367" y="4549444"/>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63" name="Text Placeholder 22">
            <a:extLst>
              <a:ext uri="{FF2B5EF4-FFF2-40B4-BE49-F238E27FC236}">
                <a16:creationId xmlns:a16="http://schemas.microsoft.com/office/drawing/2014/main" id="{15ABA959-5D22-4F25-8CBB-BFE11A71B3EB}"/>
              </a:ext>
            </a:extLst>
          </p:cNvPr>
          <p:cNvSpPr>
            <a:spLocks noGrp="1"/>
          </p:cNvSpPr>
          <p:nvPr>
            <p:ph type="body" sz="quarter" idx="46" hasCustomPrompt="1"/>
          </p:nvPr>
        </p:nvSpPr>
        <p:spPr>
          <a:xfrm>
            <a:off x="9261888" y="1947821"/>
            <a:ext cx="2170382"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64" name="Text Placeholder 20">
            <a:extLst>
              <a:ext uri="{FF2B5EF4-FFF2-40B4-BE49-F238E27FC236}">
                <a16:creationId xmlns:a16="http://schemas.microsoft.com/office/drawing/2014/main" id="{0CB6946F-B70E-4F68-B6A4-D98C9D466F7B}"/>
              </a:ext>
            </a:extLst>
          </p:cNvPr>
          <p:cNvSpPr>
            <a:spLocks noGrp="1"/>
          </p:cNvSpPr>
          <p:nvPr>
            <p:ph type="body" sz="quarter" idx="47" hasCustomPrompt="1"/>
          </p:nvPr>
        </p:nvSpPr>
        <p:spPr>
          <a:xfrm>
            <a:off x="9261888" y="1612858"/>
            <a:ext cx="2170382" cy="334962"/>
          </a:xfrm>
        </p:spPr>
        <p:txBody>
          <a:bodyPr>
            <a:noAutofit/>
          </a:bodyPr>
          <a:lstStyle>
            <a:lvl1pPr marL="0" indent="0">
              <a:buNone/>
              <a:defRPr sz="1400" baseline="0">
                <a:latin typeface="Gilmer Light" panose="020B0604020202020204" charset="0"/>
              </a:defRPr>
            </a:lvl1pPr>
          </a:lstStyle>
          <a:p>
            <a:pPr lvl="0"/>
            <a:r>
              <a:rPr lang="en-US" dirty="0"/>
              <a:t>CONTENT TITLE</a:t>
            </a:r>
          </a:p>
        </p:txBody>
      </p:sp>
      <p:sp>
        <p:nvSpPr>
          <p:cNvPr id="66" name="Picture Placeholder 17">
            <a:extLst>
              <a:ext uri="{FF2B5EF4-FFF2-40B4-BE49-F238E27FC236}">
                <a16:creationId xmlns:a16="http://schemas.microsoft.com/office/drawing/2014/main" id="{DEE1353F-3F72-496F-83D6-ADFC53187F80}"/>
              </a:ext>
            </a:extLst>
          </p:cNvPr>
          <p:cNvSpPr>
            <a:spLocks noGrp="1"/>
          </p:cNvSpPr>
          <p:nvPr>
            <p:ph type="pic" sz="quarter" idx="48" hasCustomPrompt="1"/>
          </p:nvPr>
        </p:nvSpPr>
        <p:spPr>
          <a:xfrm>
            <a:off x="8348382" y="1612858"/>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74" name="Text Placeholder 22">
            <a:extLst>
              <a:ext uri="{FF2B5EF4-FFF2-40B4-BE49-F238E27FC236}">
                <a16:creationId xmlns:a16="http://schemas.microsoft.com/office/drawing/2014/main" id="{7EA1D466-D13E-454C-9EDE-26DEB9C12641}"/>
              </a:ext>
            </a:extLst>
          </p:cNvPr>
          <p:cNvSpPr>
            <a:spLocks noGrp="1"/>
          </p:cNvSpPr>
          <p:nvPr>
            <p:ph type="body" sz="quarter" idx="49" hasCustomPrompt="1"/>
          </p:nvPr>
        </p:nvSpPr>
        <p:spPr>
          <a:xfrm>
            <a:off x="9251255" y="3425600"/>
            <a:ext cx="2170382"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75" name="Text Placeholder 20">
            <a:extLst>
              <a:ext uri="{FF2B5EF4-FFF2-40B4-BE49-F238E27FC236}">
                <a16:creationId xmlns:a16="http://schemas.microsoft.com/office/drawing/2014/main" id="{B327C238-62F4-4B26-BF13-4302033879ED}"/>
              </a:ext>
            </a:extLst>
          </p:cNvPr>
          <p:cNvSpPr>
            <a:spLocks noGrp="1"/>
          </p:cNvSpPr>
          <p:nvPr>
            <p:ph type="body" sz="quarter" idx="50" hasCustomPrompt="1"/>
          </p:nvPr>
        </p:nvSpPr>
        <p:spPr>
          <a:xfrm>
            <a:off x="9251255" y="3090637"/>
            <a:ext cx="2170382" cy="334962"/>
          </a:xfrm>
        </p:spPr>
        <p:txBody>
          <a:bodyPr>
            <a:noAutofit/>
          </a:bodyPr>
          <a:lstStyle>
            <a:lvl1pPr marL="0" indent="0">
              <a:buNone/>
              <a:defRPr sz="1400" baseline="0">
                <a:latin typeface="Gilmer Light" panose="020B0604020202020204" charset="0"/>
              </a:defRPr>
            </a:lvl1pPr>
          </a:lstStyle>
          <a:p>
            <a:pPr lvl="0"/>
            <a:r>
              <a:rPr lang="en-US" dirty="0"/>
              <a:t>CONTENT TITLE</a:t>
            </a:r>
          </a:p>
        </p:txBody>
      </p:sp>
      <p:sp>
        <p:nvSpPr>
          <p:cNvPr id="76" name="Picture Placeholder 17">
            <a:extLst>
              <a:ext uri="{FF2B5EF4-FFF2-40B4-BE49-F238E27FC236}">
                <a16:creationId xmlns:a16="http://schemas.microsoft.com/office/drawing/2014/main" id="{A4D6FC2D-B33C-44AF-A337-9A12E63C0F47}"/>
              </a:ext>
            </a:extLst>
          </p:cNvPr>
          <p:cNvSpPr>
            <a:spLocks noGrp="1"/>
          </p:cNvSpPr>
          <p:nvPr>
            <p:ph type="pic" sz="quarter" idx="51" hasCustomPrompt="1"/>
          </p:nvPr>
        </p:nvSpPr>
        <p:spPr>
          <a:xfrm>
            <a:off x="8337749" y="3090637"/>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77" name="Text Placeholder 22">
            <a:extLst>
              <a:ext uri="{FF2B5EF4-FFF2-40B4-BE49-F238E27FC236}">
                <a16:creationId xmlns:a16="http://schemas.microsoft.com/office/drawing/2014/main" id="{5B20366B-152F-4993-BA98-910713E9BFF7}"/>
              </a:ext>
            </a:extLst>
          </p:cNvPr>
          <p:cNvSpPr>
            <a:spLocks noGrp="1"/>
          </p:cNvSpPr>
          <p:nvPr>
            <p:ph type="body" sz="quarter" idx="52" hasCustomPrompt="1"/>
          </p:nvPr>
        </p:nvSpPr>
        <p:spPr>
          <a:xfrm>
            <a:off x="9261888" y="4881007"/>
            <a:ext cx="2170382" cy="571828"/>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78" name="Text Placeholder 20">
            <a:extLst>
              <a:ext uri="{FF2B5EF4-FFF2-40B4-BE49-F238E27FC236}">
                <a16:creationId xmlns:a16="http://schemas.microsoft.com/office/drawing/2014/main" id="{DF0D8953-87A4-4C28-A497-3830A8E8D3C9}"/>
              </a:ext>
            </a:extLst>
          </p:cNvPr>
          <p:cNvSpPr>
            <a:spLocks noGrp="1"/>
          </p:cNvSpPr>
          <p:nvPr>
            <p:ph type="body" sz="quarter" idx="53" hasCustomPrompt="1"/>
          </p:nvPr>
        </p:nvSpPr>
        <p:spPr>
          <a:xfrm>
            <a:off x="9261888" y="4546044"/>
            <a:ext cx="2170382" cy="334962"/>
          </a:xfrm>
        </p:spPr>
        <p:txBody>
          <a:bodyPr>
            <a:noAutofit/>
          </a:bodyPr>
          <a:lstStyle>
            <a:lvl1pPr marL="0" indent="0">
              <a:buNone/>
              <a:defRPr sz="1400" baseline="0">
                <a:latin typeface="Gilmer Light" panose="020B0604020202020204" charset="0"/>
              </a:defRPr>
            </a:lvl1pPr>
          </a:lstStyle>
          <a:p>
            <a:pPr lvl="0"/>
            <a:r>
              <a:rPr lang="en-US" dirty="0"/>
              <a:t>CONTENT TITLE</a:t>
            </a:r>
          </a:p>
        </p:txBody>
      </p:sp>
      <p:sp>
        <p:nvSpPr>
          <p:cNvPr id="79" name="Picture Placeholder 17">
            <a:extLst>
              <a:ext uri="{FF2B5EF4-FFF2-40B4-BE49-F238E27FC236}">
                <a16:creationId xmlns:a16="http://schemas.microsoft.com/office/drawing/2014/main" id="{FE51B8D4-8FC9-4240-B417-A588930E5457}"/>
              </a:ext>
            </a:extLst>
          </p:cNvPr>
          <p:cNvSpPr>
            <a:spLocks noGrp="1"/>
          </p:cNvSpPr>
          <p:nvPr>
            <p:ph type="pic" sz="quarter" idx="54" hasCustomPrompt="1"/>
          </p:nvPr>
        </p:nvSpPr>
        <p:spPr>
          <a:xfrm>
            <a:off x="8348382" y="4546044"/>
            <a:ext cx="685800" cy="685800"/>
          </a:xfrm>
        </p:spPr>
        <p:txBody>
          <a:bodyPr>
            <a:normAutofit/>
          </a:bodyPr>
          <a:lstStyle>
            <a:lvl1pPr marL="0" indent="0">
              <a:buNone/>
              <a:defRPr sz="900"/>
            </a:lvl1pPr>
          </a:lstStyle>
          <a:p>
            <a:r>
              <a:rPr lang="en-US" sz="900" dirty="0"/>
              <a:t>Click to insert approved icons only</a:t>
            </a:r>
            <a:endParaRPr lang="en-US" dirty="0"/>
          </a:p>
        </p:txBody>
      </p:sp>
      <p:cxnSp>
        <p:nvCxnSpPr>
          <p:cNvPr id="31" name="Straight Connector 30">
            <a:extLst>
              <a:ext uri="{FF2B5EF4-FFF2-40B4-BE49-F238E27FC236}">
                <a16:creationId xmlns:a16="http://schemas.microsoft.com/office/drawing/2014/main" id="{E36CD7C1-380C-4302-A445-FC16B24B9500}"/>
              </a:ext>
            </a:extLst>
          </p:cNvPr>
          <p:cNvCxnSpPr>
            <a:cxnSpLocks/>
          </p:cNvCxnSpPr>
          <p:nvPr userDrawn="1"/>
        </p:nvCxnSpPr>
        <p:spPr>
          <a:xfrm flipH="1">
            <a:off x="228600" y="613791"/>
            <a:ext cx="10726272" cy="0"/>
          </a:xfrm>
          <a:prstGeom prst="line">
            <a:avLst/>
          </a:prstGeom>
          <a:ln>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32" name="Rectangle 31">
            <a:extLst>
              <a:ext uri="{FF2B5EF4-FFF2-40B4-BE49-F238E27FC236}">
                <a16:creationId xmlns:a16="http://schemas.microsoft.com/office/drawing/2014/main" id="{586874EC-CBC6-4907-A68F-BA05EB06BC46}"/>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47" name="Date Placeholder 3">
            <a:extLst>
              <a:ext uri="{FF2B5EF4-FFF2-40B4-BE49-F238E27FC236}">
                <a16:creationId xmlns:a16="http://schemas.microsoft.com/office/drawing/2014/main" id="{924CF681-5C93-4A34-BC82-2288B020E8B7}"/>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32947797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ervices 2">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8FC12E7A-3386-4AC4-ADAF-46121838FFD6}"/>
              </a:ext>
            </a:extLst>
          </p:cNvPr>
          <p:cNvPicPr>
            <a:picLocks noChangeAspect="1"/>
          </p:cNvPicPr>
          <p:nvPr userDrawn="1"/>
        </p:nvPicPr>
        <p:blipFill rotWithShape="1">
          <a:blip r:embed="rId2"/>
          <a:srcRect r="929" b="7793"/>
          <a:stretch/>
        </p:blipFill>
        <p:spPr>
          <a:xfrm>
            <a:off x="0" y="0"/>
            <a:ext cx="12192000" cy="6858000"/>
          </a:xfrm>
          <a:prstGeom prst="rect">
            <a:avLst/>
          </a:prstGeom>
        </p:spPr>
      </p:pic>
      <p:sp>
        <p:nvSpPr>
          <p:cNvPr id="53" name="Rectangle 52">
            <a:extLst>
              <a:ext uri="{FF2B5EF4-FFF2-40B4-BE49-F238E27FC236}">
                <a16:creationId xmlns:a16="http://schemas.microsoft.com/office/drawing/2014/main" id="{E387DFF2-E1BE-4B24-8FF3-97C26FBE7982}"/>
              </a:ext>
            </a:extLst>
          </p:cNvPr>
          <p:cNvSpPr/>
          <p:nvPr userDrawn="1"/>
        </p:nvSpPr>
        <p:spPr>
          <a:xfrm>
            <a:off x="0" y="0"/>
            <a:ext cx="12192000" cy="6858000"/>
          </a:xfrm>
          <a:prstGeom prst="rect">
            <a:avLst/>
          </a:prstGeom>
          <a:gradFill flip="none" rotWithShape="1">
            <a:gsLst>
              <a:gs pos="60000">
                <a:schemeClr val="bg1"/>
              </a:gs>
              <a:gs pos="100000">
                <a:schemeClr val="bg1">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 name="Title 1">
            <a:extLst>
              <a:ext uri="{FF2B5EF4-FFF2-40B4-BE49-F238E27FC236}">
                <a16:creationId xmlns:a16="http://schemas.microsoft.com/office/drawing/2014/main" id="{16AE7158-FCDF-4FDC-8481-4870325F0C5E}"/>
              </a:ext>
            </a:extLst>
          </p:cNvPr>
          <p:cNvSpPr>
            <a:spLocks noGrp="1"/>
          </p:cNvSpPr>
          <p:nvPr userDrawn="1">
            <p:ph type="title" hasCustomPrompt="1"/>
          </p:nvPr>
        </p:nvSpPr>
        <p:spPr/>
        <p:txBody>
          <a:bodyPr/>
          <a:lstStyle>
            <a:lvl1pPr>
              <a:defRPr/>
            </a:lvl1pPr>
          </a:lstStyle>
          <a:p>
            <a:r>
              <a:rPr lang="en-US" dirty="0"/>
              <a:t>Click to edit Master title style – one line</a:t>
            </a:r>
          </a:p>
        </p:txBody>
      </p:sp>
      <p:sp>
        <p:nvSpPr>
          <p:cNvPr id="10" name="Shape 1816">
            <a:extLst>
              <a:ext uri="{FF2B5EF4-FFF2-40B4-BE49-F238E27FC236}">
                <a16:creationId xmlns:a16="http://schemas.microsoft.com/office/drawing/2014/main" id="{72113DC9-7E31-4EC9-9743-B18DAAE3C8CB}"/>
              </a:ext>
            </a:extLst>
          </p:cNvPr>
          <p:cNvSpPr/>
          <p:nvPr userDrawn="1"/>
        </p:nvSpPr>
        <p:spPr>
          <a:xfrm>
            <a:off x="1019770" y="1612906"/>
            <a:ext cx="4355362" cy="914400"/>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lvl="0" algn="ctr">
              <a:defRPr sz="3200">
                <a:solidFill>
                  <a:srgbClr val="FFFFFF"/>
                </a:solidFill>
              </a:defRPr>
            </a:pPr>
            <a:endParaRPr dirty="0">
              <a:solidFill>
                <a:srgbClr val="FFFFFF"/>
              </a:solidFill>
              <a:latin typeface="Gilmer Light" panose="020B0604020202020204" charset="0"/>
              <a:cs typeface="Segoe UI Light" panose="020B0502040204020203" pitchFamily="34" charset="0"/>
            </a:endParaRPr>
          </a:p>
        </p:txBody>
      </p:sp>
      <p:sp>
        <p:nvSpPr>
          <p:cNvPr id="14" name="Freeform 11">
            <a:extLst>
              <a:ext uri="{FF2B5EF4-FFF2-40B4-BE49-F238E27FC236}">
                <a16:creationId xmlns:a16="http://schemas.microsoft.com/office/drawing/2014/main" id="{9DEDA1E3-62B6-49C3-BCD0-AB31B1F2A9CB}"/>
              </a:ext>
            </a:extLst>
          </p:cNvPr>
          <p:cNvSpPr>
            <a:spLocks noChangeAspect="1"/>
          </p:cNvSpPr>
          <p:nvPr userDrawn="1"/>
        </p:nvSpPr>
        <p:spPr bwMode="auto">
          <a:xfrm>
            <a:off x="3766626" y="1722151"/>
            <a:ext cx="1860697" cy="914400"/>
          </a:xfrm>
          <a:custGeom>
            <a:avLst/>
            <a:gdLst>
              <a:gd name="T0" fmla="*/ 823 w 823"/>
              <a:gd name="T1" fmla="*/ 0 h 587"/>
              <a:gd name="T2" fmla="*/ 311 w 823"/>
              <a:gd name="T3" fmla="*/ 0 h 587"/>
              <a:gd name="T4" fmla="*/ 0 w 823"/>
              <a:gd name="T5" fmla="*/ 587 h 587"/>
              <a:gd name="T6" fmla="*/ 823 w 823"/>
              <a:gd name="T7" fmla="*/ 587 h 587"/>
              <a:gd name="T8" fmla="*/ 823 w 823"/>
              <a:gd name="T9" fmla="*/ 0 h 587"/>
            </a:gdLst>
            <a:ahLst/>
            <a:cxnLst>
              <a:cxn ang="0">
                <a:pos x="T0" y="T1"/>
              </a:cxn>
              <a:cxn ang="0">
                <a:pos x="T2" y="T3"/>
              </a:cxn>
              <a:cxn ang="0">
                <a:pos x="T4" y="T5"/>
              </a:cxn>
              <a:cxn ang="0">
                <a:pos x="T6" y="T7"/>
              </a:cxn>
              <a:cxn ang="0">
                <a:pos x="T8" y="T9"/>
              </a:cxn>
            </a:cxnLst>
            <a:rect l="0" t="0" r="r" b="b"/>
            <a:pathLst>
              <a:path w="823" h="587">
                <a:moveTo>
                  <a:pt x="823" y="0"/>
                </a:moveTo>
                <a:lnTo>
                  <a:pt x="311" y="0"/>
                </a:lnTo>
                <a:lnTo>
                  <a:pt x="0" y="587"/>
                </a:lnTo>
                <a:lnTo>
                  <a:pt x="823" y="587"/>
                </a:lnTo>
                <a:lnTo>
                  <a:pt x="82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100" dirty="0">
              <a:solidFill>
                <a:srgbClr val="33A5E0"/>
              </a:solidFill>
              <a:latin typeface="Gilmer Light" panose="020B0604020202020204" charset="0"/>
            </a:endParaRPr>
          </a:p>
        </p:txBody>
      </p:sp>
      <p:sp>
        <p:nvSpPr>
          <p:cNvPr id="19" name="Freeform 9">
            <a:extLst>
              <a:ext uri="{FF2B5EF4-FFF2-40B4-BE49-F238E27FC236}">
                <a16:creationId xmlns:a16="http://schemas.microsoft.com/office/drawing/2014/main" id="{2696EC98-F345-45BA-BD3D-8913BF46B1B6}"/>
              </a:ext>
            </a:extLst>
          </p:cNvPr>
          <p:cNvSpPr/>
          <p:nvPr userDrawn="1"/>
        </p:nvSpPr>
        <p:spPr>
          <a:xfrm>
            <a:off x="1978742" y="1941664"/>
            <a:ext cx="144117" cy="285788"/>
          </a:xfrm>
          <a:custGeom>
            <a:avLst/>
            <a:gdLst>
              <a:gd name="connsiteX0" fmla="*/ 0 w 314893"/>
              <a:gd name="connsiteY0" fmla="*/ 0 h 605563"/>
              <a:gd name="connsiteX1" fmla="*/ 314893 w 314893"/>
              <a:gd name="connsiteY1" fmla="*/ 314893 h 605563"/>
              <a:gd name="connsiteX2" fmla="*/ 24223 w 314893"/>
              <a:gd name="connsiteY2" fmla="*/ 605563 h 605563"/>
            </a:gdLst>
            <a:ahLst/>
            <a:cxnLst>
              <a:cxn ang="0">
                <a:pos x="connsiteX0" y="connsiteY0"/>
              </a:cxn>
              <a:cxn ang="0">
                <a:pos x="connsiteX1" y="connsiteY1"/>
              </a:cxn>
              <a:cxn ang="0">
                <a:pos x="connsiteX2" y="connsiteY2"/>
              </a:cxn>
            </a:cxnLst>
            <a:rect l="l" t="t" r="r" b="b"/>
            <a:pathLst>
              <a:path w="314893" h="605563">
                <a:moveTo>
                  <a:pt x="0" y="0"/>
                </a:moveTo>
                <a:lnTo>
                  <a:pt x="314893" y="314893"/>
                </a:lnTo>
                <a:lnTo>
                  <a:pt x="24223" y="605563"/>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Gilmer Light" panose="020B0604020202020204" charset="0"/>
            </a:endParaRPr>
          </a:p>
        </p:txBody>
      </p:sp>
      <p:sp>
        <p:nvSpPr>
          <p:cNvPr id="55" name="Text Placeholder 20">
            <a:extLst>
              <a:ext uri="{FF2B5EF4-FFF2-40B4-BE49-F238E27FC236}">
                <a16:creationId xmlns:a16="http://schemas.microsoft.com/office/drawing/2014/main" id="{601D0585-5F32-42D2-B552-60F397943D51}"/>
              </a:ext>
            </a:extLst>
          </p:cNvPr>
          <p:cNvSpPr>
            <a:spLocks noGrp="1"/>
          </p:cNvSpPr>
          <p:nvPr userDrawn="1">
            <p:ph type="body" sz="quarter" idx="15" hasCustomPrompt="1"/>
          </p:nvPr>
        </p:nvSpPr>
        <p:spPr>
          <a:xfrm>
            <a:off x="4624806" y="1863896"/>
            <a:ext cx="736554" cy="334962"/>
          </a:xfrm>
        </p:spPr>
        <p:txBody>
          <a:bodyPr>
            <a:noAutofit/>
          </a:bodyPr>
          <a:lstStyle>
            <a:lvl1pPr marL="0" indent="0" algn="r">
              <a:buNone/>
              <a:defRPr sz="2000" b="1">
                <a:solidFill>
                  <a:schemeClr val="bg1"/>
                </a:solidFill>
              </a:defRPr>
            </a:lvl1pPr>
          </a:lstStyle>
          <a:p>
            <a:pPr lvl="0"/>
            <a:r>
              <a:rPr lang="en-US" dirty="0"/>
              <a:t>01</a:t>
            </a:r>
          </a:p>
        </p:txBody>
      </p:sp>
      <p:sp>
        <p:nvSpPr>
          <p:cNvPr id="56" name="Text Placeholder 20">
            <a:extLst>
              <a:ext uri="{FF2B5EF4-FFF2-40B4-BE49-F238E27FC236}">
                <a16:creationId xmlns:a16="http://schemas.microsoft.com/office/drawing/2014/main" id="{C6DDE8ED-798F-43B1-8DB3-77F22892B206}"/>
              </a:ext>
            </a:extLst>
          </p:cNvPr>
          <p:cNvSpPr>
            <a:spLocks noGrp="1"/>
          </p:cNvSpPr>
          <p:nvPr userDrawn="1">
            <p:ph type="body" sz="quarter" idx="16" hasCustomPrompt="1"/>
          </p:nvPr>
        </p:nvSpPr>
        <p:spPr>
          <a:xfrm>
            <a:off x="3881307" y="2267145"/>
            <a:ext cx="1493825" cy="334962"/>
          </a:xfrm>
        </p:spPr>
        <p:txBody>
          <a:bodyPr>
            <a:noAutofit/>
          </a:bodyPr>
          <a:lstStyle>
            <a:lvl1pPr marL="0" indent="0" algn="r">
              <a:buNone/>
              <a:defRPr sz="1600" b="1" cap="all" baseline="0">
                <a:solidFill>
                  <a:schemeClr val="bg1"/>
                </a:solidFill>
              </a:defRPr>
            </a:lvl1pPr>
          </a:lstStyle>
          <a:p>
            <a:pPr lvl="0"/>
            <a:r>
              <a:rPr lang="en-US" dirty="0"/>
              <a:t>SERVICE</a:t>
            </a:r>
          </a:p>
        </p:txBody>
      </p:sp>
      <p:sp>
        <p:nvSpPr>
          <p:cNvPr id="58" name="Picture Placeholder 17">
            <a:extLst>
              <a:ext uri="{FF2B5EF4-FFF2-40B4-BE49-F238E27FC236}">
                <a16:creationId xmlns:a16="http://schemas.microsoft.com/office/drawing/2014/main" id="{6869101C-654D-4EED-B6FB-D31B50AF6767}"/>
              </a:ext>
            </a:extLst>
          </p:cNvPr>
          <p:cNvSpPr>
            <a:spLocks noGrp="1"/>
          </p:cNvSpPr>
          <p:nvPr userDrawn="1">
            <p:ph type="pic" sz="quarter" idx="30" hasCustomPrompt="1"/>
          </p:nvPr>
        </p:nvSpPr>
        <p:spPr>
          <a:xfrm>
            <a:off x="1135289" y="1741658"/>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59" name="Text Placeholder 22">
            <a:extLst>
              <a:ext uri="{FF2B5EF4-FFF2-40B4-BE49-F238E27FC236}">
                <a16:creationId xmlns:a16="http://schemas.microsoft.com/office/drawing/2014/main" id="{F456B27E-75D3-4D03-924B-2570E8667E1D}"/>
              </a:ext>
            </a:extLst>
          </p:cNvPr>
          <p:cNvSpPr>
            <a:spLocks noGrp="1"/>
          </p:cNvSpPr>
          <p:nvPr userDrawn="1">
            <p:ph type="body" sz="quarter" idx="14" hasCustomPrompt="1"/>
          </p:nvPr>
        </p:nvSpPr>
        <p:spPr>
          <a:xfrm>
            <a:off x="2122858" y="1741658"/>
            <a:ext cx="1642549" cy="803717"/>
          </a:xfrm>
        </p:spPr>
        <p:txBody>
          <a:bodyPr>
            <a:noAutofit/>
          </a:bodyPr>
          <a:lstStyle>
            <a:lvl1pPr marL="0" indent="0" algn="l">
              <a:buNone/>
              <a:defRPr sz="1200" b="0">
                <a:solidFill>
                  <a:schemeClr val="accent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60" name="Shape 1816">
            <a:extLst>
              <a:ext uri="{FF2B5EF4-FFF2-40B4-BE49-F238E27FC236}">
                <a16:creationId xmlns:a16="http://schemas.microsoft.com/office/drawing/2014/main" id="{A90BBC18-0AB3-4302-8FAF-6A8669C95E86}"/>
              </a:ext>
            </a:extLst>
          </p:cNvPr>
          <p:cNvSpPr/>
          <p:nvPr userDrawn="1"/>
        </p:nvSpPr>
        <p:spPr>
          <a:xfrm>
            <a:off x="1019770" y="3068472"/>
            <a:ext cx="4355362" cy="914400"/>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lvl="0" algn="ctr">
              <a:defRPr sz="3200">
                <a:solidFill>
                  <a:srgbClr val="FFFFFF"/>
                </a:solidFill>
              </a:defRPr>
            </a:pPr>
            <a:endParaRPr dirty="0">
              <a:solidFill>
                <a:srgbClr val="FFFFFF"/>
              </a:solidFill>
              <a:latin typeface="Gilmer Light" panose="020B0604020202020204" charset="0"/>
              <a:cs typeface="Segoe UI Light" panose="020B0502040204020203" pitchFamily="34" charset="0"/>
            </a:endParaRPr>
          </a:p>
        </p:txBody>
      </p:sp>
      <p:sp>
        <p:nvSpPr>
          <p:cNvPr id="61" name="Freeform 11">
            <a:extLst>
              <a:ext uri="{FF2B5EF4-FFF2-40B4-BE49-F238E27FC236}">
                <a16:creationId xmlns:a16="http://schemas.microsoft.com/office/drawing/2014/main" id="{394C6EA4-5BF3-4EC8-B16D-10E4EA5871ED}"/>
              </a:ext>
            </a:extLst>
          </p:cNvPr>
          <p:cNvSpPr>
            <a:spLocks noChangeAspect="1"/>
          </p:cNvSpPr>
          <p:nvPr userDrawn="1"/>
        </p:nvSpPr>
        <p:spPr bwMode="auto">
          <a:xfrm>
            <a:off x="3766626" y="3177717"/>
            <a:ext cx="1860697" cy="914400"/>
          </a:xfrm>
          <a:custGeom>
            <a:avLst/>
            <a:gdLst>
              <a:gd name="T0" fmla="*/ 823 w 823"/>
              <a:gd name="T1" fmla="*/ 0 h 587"/>
              <a:gd name="T2" fmla="*/ 311 w 823"/>
              <a:gd name="T3" fmla="*/ 0 h 587"/>
              <a:gd name="T4" fmla="*/ 0 w 823"/>
              <a:gd name="T5" fmla="*/ 587 h 587"/>
              <a:gd name="T6" fmla="*/ 823 w 823"/>
              <a:gd name="T7" fmla="*/ 587 h 587"/>
              <a:gd name="T8" fmla="*/ 823 w 823"/>
              <a:gd name="T9" fmla="*/ 0 h 587"/>
            </a:gdLst>
            <a:ahLst/>
            <a:cxnLst>
              <a:cxn ang="0">
                <a:pos x="T0" y="T1"/>
              </a:cxn>
              <a:cxn ang="0">
                <a:pos x="T2" y="T3"/>
              </a:cxn>
              <a:cxn ang="0">
                <a:pos x="T4" y="T5"/>
              </a:cxn>
              <a:cxn ang="0">
                <a:pos x="T6" y="T7"/>
              </a:cxn>
              <a:cxn ang="0">
                <a:pos x="T8" y="T9"/>
              </a:cxn>
            </a:cxnLst>
            <a:rect l="0" t="0" r="r" b="b"/>
            <a:pathLst>
              <a:path w="823" h="587">
                <a:moveTo>
                  <a:pt x="823" y="0"/>
                </a:moveTo>
                <a:lnTo>
                  <a:pt x="311" y="0"/>
                </a:lnTo>
                <a:lnTo>
                  <a:pt x="0" y="587"/>
                </a:lnTo>
                <a:lnTo>
                  <a:pt x="823" y="587"/>
                </a:lnTo>
                <a:lnTo>
                  <a:pt x="82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100" dirty="0">
              <a:solidFill>
                <a:srgbClr val="33A5E0"/>
              </a:solidFill>
              <a:latin typeface="Gilmer Light" panose="020B0604020202020204" charset="0"/>
            </a:endParaRPr>
          </a:p>
        </p:txBody>
      </p:sp>
      <p:sp>
        <p:nvSpPr>
          <p:cNvPr id="62" name="Freeform 9">
            <a:extLst>
              <a:ext uri="{FF2B5EF4-FFF2-40B4-BE49-F238E27FC236}">
                <a16:creationId xmlns:a16="http://schemas.microsoft.com/office/drawing/2014/main" id="{6A55546A-8FC2-478B-BEE3-09088C17011C}"/>
              </a:ext>
            </a:extLst>
          </p:cNvPr>
          <p:cNvSpPr/>
          <p:nvPr userDrawn="1"/>
        </p:nvSpPr>
        <p:spPr>
          <a:xfrm>
            <a:off x="1978742" y="3397230"/>
            <a:ext cx="144117" cy="285788"/>
          </a:xfrm>
          <a:custGeom>
            <a:avLst/>
            <a:gdLst>
              <a:gd name="connsiteX0" fmla="*/ 0 w 314893"/>
              <a:gd name="connsiteY0" fmla="*/ 0 h 605563"/>
              <a:gd name="connsiteX1" fmla="*/ 314893 w 314893"/>
              <a:gd name="connsiteY1" fmla="*/ 314893 h 605563"/>
              <a:gd name="connsiteX2" fmla="*/ 24223 w 314893"/>
              <a:gd name="connsiteY2" fmla="*/ 605563 h 605563"/>
            </a:gdLst>
            <a:ahLst/>
            <a:cxnLst>
              <a:cxn ang="0">
                <a:pos x="connsiteX0" y="connsiteY0"/>
              </a:cxn>
              <a:cxn ang="0">
                <a:pos x="connsiteX1" y="connsiteY1"/>
              </a:cxn>
              <a:cxn ang="0">
                <a:pos x="connsiteX2" y="connsiteY2"/>
              </a:cxn>
            </a:cxnLst>
            <a:rect l="l" t="t" r="r" b="b"/>
            <a:pathLst>
              <a:path w="314893" h="605563">
                <a:moveTo>
                  <a:pt x="0" y="0"/>
                </a:moveTo>
                <a:lnTo>
                  <a:pt x="314893" y="314893"/>
                </a:lnTo>
                <a:lnTo>
                  <a:pt x="24223" y="605563"/>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Gilmer Light" panose="020B0604020202020204" charset="0"/>
            </a:endParaRPr>
          </a:p>
        </p:txBody>
      </p:sp>
      <p:sp>
        <p:nvSpPr>
          <p:cNvPr id="63" name="Text Placeholder 20">
            <a:extLst>
              <a:ext uri="{FF2B5EF4-FFF2-40B4-BE49-F238E27FC236}">
                <a16:creationId xmlns:a16="http://schemas.microsoft.com/office/drawing/2014/main" id="{CBD2325A-B25A-497F-9F7A-F44969984CB6}"/>
              </a:ext>
            </a:extLst>
          </p:cNvPr>
          <p:cNvSpPr>
            <a:spLocks noGrp="1"/>
          </p:cNvSpPr>
          <p:nvPr userDrawn="1">
            <p:ph type="body" sz="quarter" idx="31" hasCustomPrompt="1"/>
          </p:nvPr>
        </p:nvSpPr>
        <p:spPr>
          <a:xfrm>
            <a:off x="4624806" y="3319462"/>
            <a:ext cx="736554" cy="334962"/>
          </a:xfrm>
        </p:spPr>
        <p:txBody>
          <a:bodyPr>
            <a:noAutofit/>
          </a:bodyPr>
          <a:lstStyle>
            <a:lvl1pPr marL="0" indent="0" algn="r">
              <a:buNone/>
              <a:defRPr sz="2000" b="1">
                <a:solidFill>
                  <a:schemeClr val="bg1"/>
                </a:solidFill>
              </a:defRPr>
            </a:lvl1pPr>
          </a:lstStyle>
          <a:p>
            <a:pPr lvl="0"/>
            <a:r>
              <a:rPr lang="en-US" dirty="0"/>
              <a:t>02</a:t>
            </a:r>
          </a:p>
        </p:txBody>
      </p:sp>
      <p:sp>
        <p:nvSpPr>
          <p:cNvPr id="64" name="Text Placeholder 20">
            <a:extLst>
              <a:ext uri="{FF2B5EF4-FFF2-40B4-BE49-F238E27FC236}">
                <a16:creationId xmlns:a16="http://schemas.microsoft.com/office/drawing/2014/main" id="{244606FD-E892-42BA-87F6-E4D7D869E45B}"/>
              </a:ext>
            </a:extLst>
          </p:cNvPr>
          <p:cNvSpPr>
            <a:spLocks noGrp="1"/>
          </p:cNvSpPr>
          <p:nvPr userDrawn="1">
            <p:ph type="body" sz="quarter" idx="32" hasCustomPrompt="1"/>
          </p:nvPr>
        </p:nvSpPr>
        <p:spPr>
          <a:xfrm>
            <a:off x="3881307" y="3722711"/>
            <a:ext cx="1493825" cy="334962"/>
          </a:xfrm>
        </p:spPr>
        <p:txBody>
          <a:bodyPr>
            <a:noAutofit/>
          </a:bodyPr>
          <a:lstStyle>
            <a:lvl1pPr marL="0" indent="0" algn="r">
              <a:buNone/>
              <a:defRPr sz="1600" b="1" cap="all" baseline="0">
                <a:solidFill>
                  <a:schemeClr val="bg1"/>
                </a:solidFill>
              </a:defRPr>
            </a:lvl1pPr>
          </a:lstStyle>
          <a:p>
            <a:pPr lvl="0"/>
            <a:r>
              <a:rPr lang="en-US" dirty="0"/>
              <a:t>SERVICE</a:t>
            </a:r>
          </a:p>
        </p:txBody>
      </p:sp>
      <p:sp>
        <p:nvSpPr>
          <p:cNvPr id="65" name="Picture Placeholder 17">
            <a:extLst>
              <a:ext uri="{FF2B5EF4-FFF2-40B4-BE49-F238E27FC236}">
                <a16:creationId xmlns:a16="http://schemas.microsoft.com/office/drawing/2014/main" id="{DD2A8CDB-652E-431C-8A07-DD608B2E5AE9}"/>
              </a:ext>
            </a:extLst>
          </p:cNvPr>
          <p:cNvSpPr>
            <a:spLocks noGrp="1"/>
          </p:cNvSpPr>
          <p:nvPr userDrawn="1">
            <p:ph type="pic" sz="quarter" idx="33" hasCustomPrompt="1"/>
          </p:nvPr>
        </p:nvSpPr>
        <p:spPr>
          <a:xfrm>
            <a:off x="1135289" y="3197224"/>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66" name="Text Placeholder 22">
            <a:extLst>
              <a:ext uri="{FF2B5EF4-FFF2-40B4-BE49-F238E27FC236}">
                <a16:creationId xmlns:a16="http://schemas.microsoft.com/office/drawing/2014/main" id="{CDE06759-0E7F-48FD-BBA3-204896546B06}"/>
              </a:ext>
            </a:extLst>
          </p:cNvPr>
          <p:cNvSpPr>
            <a:spLocks noGrp="1"/>
          </p:cNvSpPr>
          <p:nvPr userDrawn="1">
            <p:ph type="body" sz="quarter" idx="34" hasCustomPrompt="1"/>
          </p:nvPr>
        </p:nvSpPr>
        <p:spPr>
          <a:xfrm>
            <a:off x="2122858" y="3197224"/>
            <a:ext cx="1642549" cy="803717"/>
          </a:xfrm>
        </p:spPr>
        <p:txBody>
          <a:bodyPr>
            <a:noAutofit/>
          </a:bodyPr>
          <a:lstStyle>
            <a:lvl1pPr marL="0" indent="0" algn="l">
              <a:buNone/>
              <a:defRPr sz="1200" b="0">
                <a:solidFill>
                  <a:schemeClr val="accent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67" name="Shape 1816">
            <a:extLst>
              <a:ext uri="{FF2B5EF4-FFF2-40B4-BE49-F238E27FC236}">
                <a16:creationId xmlns:a16="http://schemas.microsoft.com/office/drawing/2014/main" id="{4386CB75-3C62-4FC0-BDFE-3B871F223F16}"/>
              </a:ext>
            </a:extLst>
          </p:cNvPr>
          <p:cNvSpPr/>
          <p:nvPr userDrawn="1"/>
        </p:nvSpPr>
        <p:spPr>
          <a:xfrm>
            <a:off x="1019770" y="4524038"/>
            <a:ext cx="4355362" cy="914400"/>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lvl="0" algn="ctr">
              <a:defRPr sz="3200">
                <a:solidFill>
                  <a:srgbClr val="FFFFFF"/>
                </a:solidFill>
              </a:defRPr>
            </a:pPr>
            <a:endParaRPr dirty="0">
              <a:solidFill>
                <a:srgbClr val="FFFFFF"/>
              </a:solidFill>
              <a:latin typeface="Gilmer Light" panose="020B0604020202020204" charset="0"/>
              <a:cs typeface="Segoe UI Light" panose="020B0502040204020203" pitchFamily="34" charset="0"/>
            </a:endParaRPr>
          </a:p>
        </p:txBody>
      </p:sp>
      <p:sp>
        <p:nvSpPr>
          <p:cNvPr id="68" name="Freeform 11">
            <a:extLst>
              <a:ext uri="{FF2B5EF4-FFF2-40B4-BE49-F238E27FC236}">
                <a16:creationId xmlns:a16="http://schemas.microsoft.com/office/drawing/2014/main" id="{DC1AB36B-F8C1-4476-A322-101F69B8C969}"/>
              </a:ext>
            </a:extLst>
          </p:cNvPr>
          <p:cNvSpPr>
            <a:spLocks noChangeAspect="1"/>
          </p:cNvSpPr>
          <p:nvPr userDrawn="1"/>
        </p:nvSpPr>
        <p:spPr bwMode="auto">
          <a:xfrm>
            <a:off x="3766626" y="4633283"/>
            <a:ext cx="1860697" cy="914400"/>
          </a:xfrm>
          <a:custGeom>
            <a:avLst/>
            <a:gdLst>
              <a:gd name="T0" fmla="*/ 823 w 823"/>
              <a:gd name="T1" fmla="*/ 0 h 587"/>
              <a:gd name="T2" fmla="*/ 311 w 823"/>
              <a:gd name="T3" fmla="*/ 0 h 587"/>
              <a:gd name="T4" fmla="*/ 0 w 823"/>
              <a:gd name="T5" fmla="*/ 587 h 587"/>
              <a:gd name="T6" fmla="*/ 823 w 823"/>
              <a:gd name="T7" fmla="*/ 587 h 587"/>
              <a:gd name="T8" fmla="*/ 823 w 823"/>
              <a:gd name="T9" fmla="*/ 0 h 587"/>
            </a:gdLst>
            <a:ahLst/>
            <a:cxnLst>
              <a:cxn ang="0">
                <a:pos x="T0" y="T1"/>
              </a:cxn>
              <a:cxn ang="0">
                <a:pos x="T2" y="T3"/>
              </a:cxn>
              <a:cxn ang="0">
                <a:pos x="T4" y="T5"/>
              </a:cxn>
              <a:cxn ang="0">
                <a:pos x="T6" y="T7"/>
              </a:cxn>
              <a:cxn ang="0">
                <a:pos x="T8" y="T9"/>
              </a:cxn>
            </a:cxnLst>
            <a:rect l="0" t="0" r="r" b="b"/>
            <a:pathLst>
              <a:path w="823" h="587">
                <a:moveTo>
                  <a:pt x="823" y="0"/>
                </a:moveTo>
                <a:lnTo>
                  <a:pt x="311" y="0"/>
                </a:lnTo>
                <a:lnTo>
                  <a:pt x="0" y="587"/>
                </a:lnTo>
                <a:lnTo>
                  <a:pt x="823" y="587"/>
                </a:lnTo>
                <a:lnTo>
                  <a:pt x="82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100" dirty="0">
              <a:solidFill>
                <a:srgbClr val="33A5E0"/>
              </a:solidFill>
              <a:latin typeface="Gilmer Light" panose="020B0604020202020204" charset="0"/>
            </a:endParaRPr>
          </a:p>
        </p:txBody>
      </p:sp>
      <p:sp>
        <p:nvSpPr>
          <p:cNvPr id="69" name="Freeform 9">
            <a:extLst>
              <a:ext uri="{FF2B5EF4-FFF2-40B4-BE49-F238E27FC236}">
                <a16:creationId xmlns:a16="http://schemas.microsoft.com/office/drawing/2014/main" id="{6DBA29FC-5282-440E-9686-C50444F03167}"/>
              </a:ext>
            </a:extLst>
          </p:cNvPr>
          <p:cNvSpPr/>
          <p:nvPr userDrawn="1"/>
        </p:nvSpPr>
        <p:spPr>
          <a:xfrm>
            <a:off x="1978742" y="4852796"/>
            <a:ext cx="144117" cy="285788"/>
          </a:xfrm>
          <a:custGeom>
            <a:avLst/>
            <a:gdLst>
              <a:gd name="connsiteX0" fmla="*/ 0 w 314893"/>
              <a:gd name="connsiteY0" fmla="*/ 0 h 605563"/>
              <a:gd name="connsiteX1" fmla="*/ 314893 w 314893"/>
              <a:gd name="connsiteY1" fmla="*/ 314893 h 605563"/>
              <a:gd name="connsiteX2" fmla="*/ 24223 w 314893"/>
              <a:gd name="connsiteY2" fmla="*/ 605563 h 605563"/>
            </a:gdLst>
            <a:ahLst/>
            <a:cxnLst>
              <a:cxn ang="0">
                <a:pos x="connsiteX0" y="connsiteY0"/>
              </a:cxn>
              <a:cxn ang="0">
                <a:pos x="connsiteX1" y="connsiteY1"/>
              </a:cxn>
              <a:cxn ang="0">
                <a:pos x="connsiteX2" y="connsiteY2"/>
              </a:cxn>
            </a:cxnLst>
            <a:rect l="l" t="t" r="r" b="b"/>
            <a:pathLst>
              <a:path w="314893" h="605563">
                <a:moveTo>
                  <a:pt x="0" y="0"/>
                </a:moveTo>
                <a:lnTo>
                  <a:pt x="314893" y="314893"/>
                </a:lnTo>
                <a:lnTo>
                  <a:pt x="24223" y="605563"/>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Gilmer Light" panose="020B0604020202020204" charset="0"/>
            </a:endParaRPr>
          </a:p>
        </p:txBody>
      </p:sp>
      <p:sp>
        <p:nvSpPr>
          <p:cNvPr id="70" name="Text Placeholder 20">
            <a:extLst>
              <a:ext uri="{FF2B5EF4-FFF2-40B4-BE49-F238E27FC236}">
                <a16:creationId xmlns:a16="http://schemas.microsoft.com/office/drawing/2014/main" id="{C48178B8-2570-4F04-AA72-B80A91A5790E}"/>
              </a:ext>
            </a:extLst>
          </p:cNvPr>
          <p:cNvSpPr>
            <a:spLocks noGrp="1"/>
          </p:cNvSpPr>
          <p:nvPr userDrawn="1">
            <p:ph type="body" sz="quarter" idx="35" hasCustomPrompt="1"/>
          </p:nvPr>
        </p:nvSpPr>
        <p:spPr>
          <a:xfrm>
            <a:off x="4624806" y="4775028"/>
            <a:ext cx="736554" cy="334962"/>
          </a:xfrm>
        </p:spPr>
        <p:txBody>
          <a:bodyPr>
            <a:noAutofit/>
          </a:bodyPr>
          <a:lstStyle>
            <a:lvl1pPr marL="0" indent="0" algn="r">
              <a:buNone/>
              <a:defRPr sz="2000" b="1">
                <a:solidFill>
                  <a:schemeClr val="bg1"/>
                </a:solidFill>
              </a:defRPr>
            </a:lvl1pPr>
          </a:lstStyle>
          <a:p>
            <a:pPr lvl="0"/>
            <a:r>
              <a:rPr lang="en-US" dirty="0"/>
              <a:t>03</a:t>
            </a:r>
          </a:p>
        </p:txBody>
      </p:sp>
      <p:sp>
        <p:nvSpPr>
          <p:cNvPr id="71" name="Text Placeholder 20">
            <a:extLst>
              <a:ext uri="{FF2B5EF4-FFF2-40B4-BE49-F238E27FC236}">
                <a16:creationId xmlns:a16="http://schemas.microsoft.com/office/drawing/2014/main" id="{4CEB373B-4DB6-49F4-AAF5-7D9F6BF98726}"/>
              </a:ext>
            </a:extLst>
          </p:cNvPr>
          <p:cNvSpPr>
            <a:spLocks noGrp="1"/>
          </p:cNvSpPr>
          <p:nvPr userDrawn="1">
            <p:ph type="body" sz="quarter" idx="36" hasCustomPrompt="1"/>
          </p:nvPr>
        </p:nvSpPr>
        <p:spPr>
          <a:xfrm>
            <a:off x="3881307" y="5178277"/>
            <a:ext cx="1493825" cy="334962"/>
          </a:xfrm>
        </p:spPr>
        <p:txBody>
          <a:bodyPr>
            <a:noAutofit/>
          </a:bodyPr>
          <a:lstStyle>
            <a:lvl1pPr marL="0" indent="0" algn="r">
              <a:buNone/>
              <a:defRPr sz="1600" b="1" cap="all" baseline="0">
                <a:solidFill>
                  <a:schemeClr val="bg1"/>
                </a:solidFill>
              </a:defRPr>
            </a:lvl1pPr>
          </a:lstStyle>
          <a:p>
            <a:pPr lvl="0"/>
            <a:r>
              <a:rPr lang="en-US" dirty="0"/>
              <a:t>SERVICE</a:t>
            </a:r>
          </a:p>
        </p:txBody>
      </p:sp>
      <p:sp>
        <p:nvSpPr>
          <p:cNvPr id="72" name="Picture Placeholder 17">
            <a:extLst>
              <a:ext uri="{FF2B5EF4-FFF2-40B4-BE49-F238E27FC236}">
                <a16:creationId xmlns:a16="http://schemas.microsoft.com/office/drawing/2014/main" id="{B4EB71CD-F82E-47E1-A0E0-0E8C205A614B}"/>
              </a:ext>
            </a:extLst>
          </p:cNvPr>
          <p:cNvSpPr>
            <a:spLocks noGrp="1"/>
          </p:cNvSpPr>
          <p:nvPr userDrawn="1">
            <p:ph type="pic" sz="quarter" idx="37" hasCustomPrompt="1"/>
          </p:nvPr>
        </p:nvSpPr>
        <p:spPr>
          <a:xfrm>
            <a:off x="1135289" y="465279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73" name="Text Placeholder 22">
            <a:extLst>
              <a:ext uri="{FF2B5EF4-FFF2-40B4-BE49-F238E27FC236}">
                <a16:creationId xmlns:a16="http://schemas.microsoft.com/office/drawing/2014/main" id="{B2254677-F932-4F32-9F20-C6A5F99EEB97}"/>
              </a:ext>
            </a:extLst>
          </p:cNvPr>
          <p:cNvSpPr>
            <a:spLocks noGrp="1"/>
          </p:cNvSpPr>
          <p:nvPr userDrawn="1">
            <p:ph type="body" sz="quarter" idx="38" hasCustomPrompt="1"/>
          </p:nvPr>
        </p:nvSpPr>
        <p:spPr>
          <a:xfrm>
            <a:off x="2122858" y="4652790"/>
            <a:ext cx="1642549" cy="803717"/>
          </a:xfrm>
        </p:spPr>
        <p:txBody>
          <a:bodyPr>
            <a:noAutofit/>
          </a:bodyPr>
          <a:lstStyle>
            <a:lvl1pPr marL="0" indent="0" algn="l">
              <a:buNone/>
              <a:defRPr sz="1200" b="0">
                <a:solidFill>
                  <a:schemeClr val="accent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74" name="Shape 1816">
            <a:extLst>
              <a:ext uri="{FF2B5EF4-FFF2-40B4-BE49-F238E27FC236}">
                <a16:creationId xmlns:a16="http://schemas.microsoft.com/office/drawing/2014/main" id="{6A3B7B48-D95C-4184-8475-E1D5F7818565}"/>
              </a:ext>
            </a:extLst>
          </p:cNvPr>
          <p:cNvSpPr/>
          <p:nvPr userDrawn="1"/>
        </p:nvSpPr>
        <p:spPr>
          <a:xfrm>
            <a:off x="6538015" y="1600200"/>
            <a:ext cx="4355362" cy="914400"/>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lvl="0" algn="ctr">
              <a:defRPr sz="3200">
                <a:solidFill>
                  <a:srgbClr val="FFFFFF"/>
                </a:solidFill>
              </a:defRPr>
            </a:pPr>
            <a:endParaRPr dirty="0">
              <a:solidFill>
                <a:srgbClr val="FFFFFF"/>
              </a:solidFill>
              <a:latin typeface="Gilmer Light" panose="020B0604020202020204" charset="0"/>
              <a:cs typeface="Segoe UI Light" panose="020B0502040204020203" pitchFamily="34" charset="0"/>
            </a:endParaRPr>
          </a:p>
        </p:txBody>
      </p:sp>
      <p:sp>
        <p:nvSpPr>
          <p:cNvPr id="75" name="Freeform 11">
            <a:extLst>
              <a:ext uri="{FF2B5EF4-FFF2-40B4-BE49-F238E27FC236}">
                <a16:creationId xmlns:a16="http://schemas.microsoft.com/office/drawing/2014/main" id="{0384CDC6-696D-41D4-AF60-F8ABD26294AD}"/>
              </a:ext>
            </a:extLst>
          </p:cNvPr>
          <p:cNvSpPr>
            <a:spLocks noChangeAspect="1"/>
          </p:cNvSpPr>
          <p:nvPr userDrawn="1"/>
        </p:nvSpPr>
        <p:spPr bwMode="auto">
          <a:xfrm>
            <a:off x="9284871" y="1709445"/>
            <a:ext cx="1860697" cy="914400"/>
          </a:xfrm>
          <a:custGeom>
            <a:avLst/>
            <a:gdLst>
              <a:gd name="T0" fmla="*/ 823 w 823"/>
              <a:gd name="T1" fmla="*/ 0 h 587"/>
              <a:gd name="T2" fmla="*/ 311 w 823"/>
              <a:gd name="T3" fmla="*/ 0 h 587"/>
              <a:gd name="T4" fmla="*/ 0 w 823"/>
              <a:gd name="T5" fmla="*/ 587 h 587"/>
              <a:gd name="T6" fmla="*/ 823 w 823"/>
              <a:gd name="T7" fmla="*/ 587 h 587"/>
              <a:gd name="T8" fmla="*/ 823 w 823"/>
              <a:gd name="T9" fmla="*/ 0 h 587"/>
            </a:gdLst>
            <a:ahLst/>
            <a:cxnLst>
              <a:cxn ang="0">
                <a:pos x="T0" y="T1"/>
              </a:cxn>
              <a:cxn ang="0">
                <a:pos x="T2" y="T3"/>
              </a:cxn>
              <a:cxn ang="0">
                <a:pos x="T4" y="T5"/>
              </a:cxn>
              <a:cxn ang="0">
                <a:pos x="T6" y="T7"/>
              </a:cxn>
              <a:cxn ang="0">
                <a:pos x="T8" y="T9"/>
              </a:cxn>
            </a:cxnLst>
            <a:rect l="0" t="0" r="r" b="b"/>
            <a:pathLst>
              <a:path w="823" h="587">
                <a:moveTo>
                  <a:pt x="823" y="0"/>
                </a:moveTo>
                <a:lnTo>
                  <a:pt x="311" y="0"/>
                </a:lnTo>
                <a:lnTo>
                  <a:pt x="0" y="587"/>
                </a:lnTo>
                <a:lnTo>
                  <a:pt x="823" y="587"/>
                </a:lnTo>
                <a:lnTo>
                  <a:pt x="82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100" dirty="0">
              <a:solidFill>
                <a:srgbClr val="33A5E0"/>
              </a:solidFill>
              <a:latin typeface="Gilmer Light" panose="020B0604020202020204" charset="0"/>
            </a:endParaRPr>
          </a:p>
        </p:txBody>
      </p:sp>
      <p:sp>
        <p:nvSpPr>
          <p:cNvPr id="76" name="Freeform 9">
            <a:extLst>
              <a:ext uri="{FF2B5EF4-FFF2-40B4-BE49-F238E27FC236}">
                <a16:creationId xmlns:a16="http://schemas.microsoft.com/office/drawing/2014/main" id="{E1104549-F7BA-459B-8737-190E4A69E97F}"/>
              </a:ext>
            </a:extLst>
          </p:cNvPr>
          <p:cNvSpPr/>
          <p:nvPr userDrawn="1"/>
        </p:nvSpPr>
        <p:spPr>
          <a:xfrm>
            <a:off x="7496987" y="1928958"/>
            <a:ext cx="144117" cy="285788"/>
          </a:xfrm>
          <a:custGeom>
            <a:avLst/>
            <a:gdLst>
              <a:gd name="connsiteX0" fmla="*/ 0 w 314893"/>
              <a:gd name="connsiteY0" fmla="*/ 0 h 605563"/>
              <a:gd name="connsiteX1" fmla="*/ 314893 w 314893"/>
              <a:gd name="connsiteY1" fmla="*/ 314893 h 605563"/>
              <a:gd name="connsiteX2" fmla="*/ 24223 w 314893"/>
              <a:gd name="connsiteY2" fmla="*/ 605563 h 605563"/>
            </a:gdLst>
            <a:ahLst/>
            <a:cxnLst>
              <a:cxn ang="0">
                <a:pos x="connsiteX0" y="connsiteY0"/>
              </a:cxn>
              <a:cxn ang="0">
                <a:pos x="connsiteX1" y="connsiteY1"/>
              </a:cxn>
              <a:cxn ang="0">
                <a:pos x="connsiteX2" y="connsiteY2"/>
              </a:cxn>
            </a:cxnLst>
            <a:rect l="l" t="t" r="r" b="b"/>
            <a:pathLst>
              <a:path w="314893" h="605563">
                <a:moveTo>
                  <a:pt x="0" y="0"/>
                </a:moveTo>
                <a:lnTo>
                  <a:pt x="314893" y="314893"/>
                </a:lnTo>
                <a:lnTo>
                  <a:pt x="24223" y="605563"/>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Gilmer Light" panose="020B0604020202020204" charset="0"/>
            </a:endParaRPr>
          </a:p>
        </p:txBody>
      </p:sp>
      <p:sp>
        <p:nvSpPr>
          <p:cNvPr id="77" name="Text Placeholder 20">
            <a:extLst>
              <a:ext uri="{FF2B5EF4-FFF2-40B4-BE49-F238E27FC236}">
                <a16:creationId xmlns:a16="http://schemas.microsoft.com/office/drawing/2014/main" id="{5BDE173E-9B66-4682-BC1D-BCEFD2541B2E}"/>
              </a:ext>
            </a:extLst>
          </p:cNvPr>
          <p:cNvSpPr>
            <a:spLocks noGrp="1"/>
          </p:cNvSpPr>
          <p:nvPr userDrawn="1">
            <p:ph type="body" sz="quarter" idx="39" hasCustomPrompt="1"/>
          </p:nvPr>
        </p:nvSpPr>
        <p:spPr>
          <a:xfrm>
            <a:off x="10143051" y="1851190"/>
            <a:ext cx="736554" cy="334962"/>
          </a:xfrm>
        </p:spPr>
        <p:txBody>
          <a:bodyPr>
            <a:noAutofit/>
          </a:bodyPr>
          <a:lstStyle>
            <a:lvl1pPr marL="0" indent="0" algn="r">
              <a:buNone/>
              <a:defRPr sz="2000" b="1">
                <a:solidFill>
                  <a:schemeClr val="bg1"/>
                </a:solidFill>
              </a:defRPr>
            </a:lvl1pPr>
          </a:lstStyle>
          <a:p>
            <a:pPr lvl="0"/>
            <a:r>
              <a:rPr lang="en-US" dirty="0"/>
              <a:t>01</a:t>
            </a:r>
          </a:p>
        </p:txBody>
      </p:sp>
      <p:sp>
        <p:nvSpPr>
          <p:cNvPr id="78" name="Text Placeholder 20">
            <a:extLst>
              <a:ext uri="{FF2B5EF4-FFF2-40B4-BE49-F238E27FC236}">
                <a16:creationId xmlns:a16="http://schemas.microsoft.com/office/drawing/2014/main" id="{1ABAB4E3-7C44-4537-9FA2-6EAAF7E73D63}"/>
              </a:ext>
            </a:extLst>
          </p:cNvPr>
          <p:cNvSpPr>
            <a:spLocks noGrp="1"/>
          </p:cNvSpPr>
          <p:nvPr userDrawn="1">
            <p:ph type="body" sz="quarter" idx="40" hasCustomPrompt="1"/>
          </p:nvPr>
        </p:nvSpPr>
        <p:spPr>
          <a:xfrm>
            <a:off x="9399552" y="2254439"/>
            <a:ext cx="1493825" cy="334962"/>
          </a:xfrm>
        </p:spPr>
        <p:txBody>
          <a:bodyPr>
            <a:noAutofit/>
          </a:bodyPr>
          <a:lstStyle>
            <a:lvl1pPr marL="0" indent="0" algn="r">
              <a:buNone/>
              <a:defRPr sz="1600" b="1" cap="all" baseline="0">
                <a:solidFill>
                  <a:schemeClr val="bg1"/>
                </a:solidFill>
              </a:defRPr>
            </a:lvl1pPr>
          </a:lstStyle>
          <a:p>
            <a:pPr lvl="0"/>
            <a:r>
              <a:rPr lang="en-US" dirty="0"/>
              <a:t>SERVICE</a:t>
            </a:r>
          </a:p>
        </p:txBody>
      </p:sp>
      <p:sp>
        <p:nvSpPr>
          <p:cNvPr id="79" name="Picture Placeholder 17">
            <a:extLst>
              <a:ext uri="{FF2B5EF4-FFF2-40B4-BE49-F238E27FC236}">
                <a16:creationId xmlns:a16="http://schemas.microsoft.com/office/drawing/2014/main" id="{5517C6E0-C652-4BC1-AEB4-E8367E5E17BA}"/>
              </a:ext>
            </a:extLst>
          </p:cNvPr>
          <p:cNvSpPr>
            <a:spLocks noGrp="1"/>
          </p:cNvSpPr>
          <p:nvPr userDrawn="1">
            <p:ph type="pic" sz="quarter" idx="41" hasCustomPrompt="1"/>
          </p:nvPr>
        </p:nvSpPr>
        <p:spPr>
          <a:xfrm>
            <a:off x="6653534" y="1728952"/>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80" name="Text Placeholder 22">
            <a:extLst>
              <a:ext uri="{FF2B5EF4-FFF2-40B4-BE49-F238E27FC236}">
                <a16:creationId xmlns:a16="http://schemas.microsoft.com/office/drawing/2014/main" id="{EBC632F2-7D86-43E3-9898-C611040DD7E0}"/>
              </a:ext>
            </a:extLst>
          </p:cNvPr>
          <p:cNvSpPr>
            <a:spLocks noGrp="1"/>
          </p:cNvSpPr>
          <p:nvPr userDrawn="1">
            <p:ph type="body" sz="quarter" idx="42" hasCustomPrompt="1"/>
          </p:nvPr>
        </p:nvSpPr>
        <p:spPr>
          <a:xfrm>
            <a:off x="7641103" y="1728952"/>
            <a:ext cx="1642549" cy="803717"/>
          </a:xfrm>
        </p:spPr>
        <p:txBody>
          <a:bodyPr>
            <a:noAutofit/>
          </a:bodyPr>
          <a:lstStyle>
            <a:lvl1pPr marL="0" indent="0" algn="l">
              <a:buNone/>
              <a:defRPr sz="1200" b="0">
                <a:solidFill>
                  <a:schemeClr val="accent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81" name="Shape 1816">
            <a:extLst>
              <a:ext uri="{FF2B5EF4-FFF2-40B4-BE49-F238E27FC236}">
                <a16:creationId xmlns:a16="http://schemas.microsoft.com/office/drawing/2014/main" id="{27CA8FFC-3B0F-4294-947C-A9A8263BF360}"/>
              </a:ext>
            </a:extLst>
          </p:cNvPr>
          <p:cNvSpPr/>
          <p:nvPr userDrawn="1"/>
        </p:nvSpPr>
        <p:spPr>
          <a:xfrm>
            <a:off x="6538015" y="3055766"/>
            <a:ext cx="4355362" cy="914400"/>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lvl="0" algn="ctr">
              <a:defRPr sz="3200">
                <a:solidFill>
                  <a:srgbClr val="FFFFFF"/>
                </a:solidFill>
              </a:defRPr>
            </a:pPr>
            <a:endParaRPr dirty="0">
              <a:solidFill>
                <a:srgbClr val="FFFFFF"/>
              </a:solidFill>
              <a:latin typeface="Gilmer Light" panose="020B0604020202020204" charset="0"/>
              <a:cs typeface="Segoe UI Light" panose="020B0502040204020203" pitchFamily="34" charset="0"/>
            </a:endParaRPr>
          </a:p>
        </p:txBody>
      </p:sp>
      <p:sp>
        <p:nvSpPr>
          <p:cNvPr id="82" name="Freeform 11">
            <a:extLst>
              <a:ext uri="{FF2B5EF4-FFF2-40B4-BE49-F238E27FC236}">
                <a16:creationId xmlns:a16="http://schemas.microsoft.com/office/drawing/2014/main" id="{AC120651-9D17-412B-AE66-3D2B55F80CC1}"/>
              </a:ext>
            </a:extLst>
          </p:cNvPr>
          <p:cNvSpPr>
            <a:spLocks noChangeAspect="1"/>
          </p:cNvSpPr>
          <p:nvPr userDrawn="1"/>
        </p:nvSpPr>
        <p:spPr bwMode="auto">
          <a:xfrm>
            <a:off x="9284871" y="3165011"/>
            <a:ext cx="1860697" cy="914400"/>
          </a:xfrm>
          <a:custGeom>
            <a:avLst/>
            <a:gdLst>
              <a:gd name="T0" fmla="*/ 823 w 823"/>
              <a:gd name="T1" fmla="*/ 0 h 587"/>
              <a:gd name="T2" fmla="*/ 311 w 823"/>
              <a:gd name="T3" fmla="*/ 0 h 587"/>
              <a:gd name="T4" fmla="*/ 0 w 823"/>
              <a:gd name="T5" fmla="*/ 587 h 587"/>
              <a:gd name="T6" fmla="*/ 823 w 823"/>
              <a:gd name="T7" fmla="*/ 587 h 587"/>
              <a:gd name="T8" fmla="*/ 823 w 823"/>
              <a:gd name="T9" fmla="*/ 0 h 587"/>
            </a:gdLst>
            <a:ahLst/>
            <a:cxnLst>
              <a:cxn ang="0">
                <a:pos x="T0" y="T1"/>
              </a:cxn>
              <a:cxn ang="0">
                <a:pos x="T2" y="T3"/>
              </a:cxn>
              <a:cxn ang="0">
                <a:pos x="T4" y="T5"/>
              </a:cxn>
              <a:cxn ang="0">
                <a:pos x="T6" y="T7"/>
              </a:cxn>
              <a:cxn ang="0">
                <a:pos x="T8" y="T9"/>
              </a:cxn>
            </a:cxnLst>
            <a:rect l="0" t="0" r="r" b="b"/>
            <a:pathLst>
              <a:path w="823" h="587">
                <a:moveTo>
                  <a:pt x="823" y="0"/>
                </a:moveTo>
                <a:lnTo>
                  <a:pt x="311" y="0"/>
                </a:lnTo>
                <a:lnTo>
                  <a:pt x="0" y="587"/>
                </a:lnTo>
                <a:lnTo>
                  <a:pt x="823" y="587"/>
                </a:lnTo>
                <a:lnTo>
                  <a:pt x="82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100" dirty="0">
              <a:solidFill>
                <a:srgbClr val="33A5E0"/>
              </a:solidFill>
              <a:latin typeface="Gilmer Light" panose="020B0604020202020204" charset="0"/>
            </a:endParaRPr>
          </a:p>
        </p:txBody>
      </p:sp>
      <p:sp>
        <p:nvSpPr>
          <p:cNvPr id="83" name="Freeform 9">
            <a:extLst>
              <a:ext uri="{FF2B5EF4-FFF2-40B4-BE49-F238E27FC236}">
                <a16:creationId xmlns:a16="http://schemas.microsoft.com/office/drawing/2014/main" id="{D4A3558D-5D38-40C3-81D9-094D158E1CA2}"/>
              </a:ext>
            </a:extLst>
          </p:cNvPr>
          <p:cNvSpPr/>
          <p:nvPr userDrawn="1"/>
        </p:nvSpPr>
        <p:spPr>
          <a:xfrm>
            <a:off x="7496987" y="3384524"/>
            <a:ext cx="144117" cy="285788"/>
          </a:xfrm>
          <a:custGeom>
            <a:avLst/>
            <a:gdLst>
              <a:gd name="connsiteX0" fmla="*/ 0 w 314893"/>
              <a:gd name="connsiteY0" fmla="*/ 0 h 605563"/>
              <a:gd name="connsiteX1" fmla="*/ 314893 w 314893"/>
              <a:gd name="connsiteY1" fmla="*/ 314893 h 605563"/>
              <a:gd name="connsiteX2" fmla="*/ 24223 w 314893"/>
              <a:gd name="connsiteY2" fmla="*/ 605563 h 605563"/>
            </a:gdLst>
            <a:ahLst/>
            <a:cxnLst>
              <a:cxn ang="0">
                <a:pos x="connsiteX0" y="connsiteY0"/>
              </a:cxn>
              <a:cxn ang="0">
                <a:pos x="connsiteX1" y="connsiteY1"/>
              </a:cxn>
              <a:cxn ang="0">
                <a:pos x="connsiteX2" y="connsiteY2"/>
              </a:cxn>
            </a:cxnLst>
            <a:rect l="l" t="t" r="r" b="b"/>
            <a:pathLst>
              <a:path w="314893" h="605563">
                <a:moveTo>
                  <a:pt x="0" y="0"/>
                </a:moveTo>
                <a:lnTo>
                  <a:pt x="314893" y="314893"/>
                </a:lnTo>
                <a:lnTo>
                  <a:pt x="24223" y="605563"/>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Gilmer Light" panose="020B0604020202020204" charset="0"/>
            </a:endParaRPr>
          </a:p>
        </p:txBody>
      </p:sp>
      <p:sp>
        <p:nvSpPr>
          <p:cNvPr id="84" name="Text Placeholder 20">
            <a:extLst>
              <a:ext uri="{FF2B5EF4-FFF2-40B4-BE49-F238E27FC236}">
                <a16:creationId xmlns:a16="http://schemas.microsoft.com/office/drawing/2014/main" id="{C2DF1500-CAA1-4FEF-8D09-E9646F4A47CB}"/>
              </a:ext>
            </a:extLst>
          </p:cNvPr>
          <p:cNvSpPr>
            <a:spLocks noGrp="1"/>
          </p:cNvSpPr>
          <p:nvPr userDrawn="1">
            <p:ph type="body" sz="quarter" idx="43" hasCustomPrompt="1"/>
          </p:nvPr>
        </p:nvSpPr>
        <p:spPr>
          <a:xfrm>
            <a:off x="10143051" y="3306756"/>
            <a:ext cx="736554" cy="334962"/>
          </a:xfrm>
        </p:spPr>
        <p:txBody>
          <a:bodyPr>
            <a:noAutofit/>
          </a:bodyPr>
          <a:lstStyle>
            <a:lvl1pPr marL="0" indent="0" algn="r">
              <a:buNone/>
              <a:defRPr sz="2000" b="1">
                <a:solidFill>
                  <a:schemeClr val="bg1"/>
                </a:solidFill>
              </a:defRPr>
            </a:lvl1pPr>
          </a:lstStyle>
          <a:p>
            <a:pPr lvl="0"/>
            <a:r>
              <a:rPr lang="en-US" dirty="0"/>
              <a:t>02</a:t>
            </a:r>
          </a:p>
        </p:txBody>
      </p:sp>
      <p:sp>
        <p:nvSpPr>
          <p:cNvPr id="85" name="Text Placeholder 20">
            <a:extLst>
              <a:ext uri="{FF2B5EF4-FFF2-40B4-BE49-F238E27FC236}">
                <a16:creationId xmlns:a16="http://schemas.microsoft.com/office/drawing/2014/main" id="{C630667D-19CF-4D57-B9EF-587E107F4138}"/>
              </a:ext>
            </a:extLst>
          </p:cNvPr>
          <p:cNvSpPr>
            <a:spLocks noGrp="1"/>
          </p:cNvSpPr>
          <p:nvPr userDrawn="1">
            <p:ph type="body" sz="quarter" idx="44" hasCustomPrompt="1"/>
          </p:nvPr>
        </p:nvSpPr>
        <p:spPr>
          <a:xfrm>
            <a:off x="9399552" y="3710005"/>
            <a:ext cx="1493825" cy="334962"/>
          </a:xfrm>
        </p:spPr>
        <p:txBody>
          <a:bodyPr>
            <a:noAutofit/>
          </a:bodyPr>
          <a:lstStyle>
            <a:lvl1pPr marL="0" indent="0" algn="r">
              <a:buNone/>
              <a:defRPr sz="1600" b="1" cap="all" baseline="0">
                <a:solidFill>
                  <a:schemeClr val="bg1"/>
                </a:solidFill>
              </a:defRPr>
            </a:lvl1pPr>
          </a:lstStyle>
          <a:p>
            <a:pPr lvl="0"/>
            <a:r>
              <a:rPr lang="en-US" dirty="0"/>
              <a:t>SERVICE</a:t>
            </a:r>
          </a:p>
        </p:txBody>
      </p:sp>
      <p:sp>
        <p:nvSpPr>
          <p:cNvPr id="86" name="Picture Placeholder 17">
            <a:extLst>
              <a:ext uri="{FF2B5EF4-FFF2-40B4-BE49-F238E27FC236}">
                <a16:creationId xmlns:a16="http://schemas.microsoft.com/office/drawing/2014/main" id="{57F5A717-C3D3-46B1-B025-5DAB3DAFBF95}"/>
              </a:ext>
            </a:extLst>
          </p:cNvPr>
          <p:cNvSpPr>
            <a:spLocks noGrp="1"/>
          </p:cNvSpPr>
          <p:nvPr userDrawn="1">
            <p:ph type="pic" sz="quarter" idx="45" hasCustomPrompt="1"/>
          </p:nvPr>
        </p:nvSpPr>
        <p:spPr>
          <a:xfrm>
            <a:off x="6653534" y="3184518"/>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87" name="Text Placeholder 22">
            <a:extLst>
              <a:ext uri="{FF2B5EF4-FFF2-40B4-BE49-F238E27FC236}">
                <a16:creationId xmlns:a16="http://schemas.microsoft.com/office/drawing/2014/main" id="{82EBC90B-78FE-4C46-8365-55269F84A103}"/>
              </a:ext>
            </a:extLst>
          </p:cNvPr>
          <p:cNvSpPr>
            <a:spLocks noGrp="1"/>
          </p:cNvSpPr>
          <p:nvPr userDrawn="1">
            <p:ph type="body" sz="quarter" idx="46" hasCustomPrompt="1"/>
          </p:nvPr>
        </p:nvSpPr>
        <p:spPr>
          <a:xfrm>
            <a:off x="7641103" y="3184518"/>
            <a:ext cx="1642549" cy="803717"/>
          </a:xfrm>
        </p:spPr>
        <p:txBody>
          <a:bodyPr>
            <a:noAutofit/>
          </a:bodyPr>
          <a:lstStyle>
            <a:lvl1pPr marL="0" indent="0" algn="l">
              <a:buNone/>
              <a:defRPr sz="1200" b="0">
                <a:solidFill>
                  <a:schemeClr val="accent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88" name="Shape 1816">
            <a:extLst>
              <a:ext uri="{FF2B5EF4-FFF2-40B4-BE49-F238E27FC236}">
                <a16:creationId xmlns:a16="http://schemas.microsoft.com/office/drawing/2014/main" id="{B8DCFC3B-A133-4ACF-8AC3-C950C98E8CC0}"/>
              </a:ext>
            </a:extLst>
          </p:cNvPr>
          <p:cNvSpPr/>
          <p:nvPr userDrawn="1"/>
        </p:nvSpPr>
        <p:spPr>
          <a:xfrm>
            <a:off x="6538015" y="4511332"/>
            <a:ext cx="4355362" cy="914400"/>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lvl="0" algn="ctr">
              <a:defRPr sz="3200">
                <a:solidFill>
                  <a:srgbClr val="FFFFFF"/>
                </a:solidFill>
              </a:defRPr>
            </a:pPr>
            <a:endParaRPr dirty="0">
              <a:solidFill>
                <a:srgbClr val="FFFFFF"/>
              </a:solidFill>
              <a:latin typeface="Gilmer Light" panose="020B0604020202020204" charset="0"/>
              <a:cs typeface="Segoe UI Light" panose="020B0502040204020203" pitchFamily="34" charset="0"/>
            </a:endParaRPr>
          </a:p>
        </p:txBody>
      </p:sp>
      <p:sp>
        <p:nvSpPr>
          <p:cNvPr id="89" name="Freeform 11">
            <a:extLst>
              <a:ext uri="{FF2B5EF4-FFF2-40B4-BE49-F238E27FC236}">
                <a16:creationId xmlns:a16="http://schemas.microsoft.com/office/drawing/2014/main" id="{B37D61D3-EB3E-434F-8C27-CA9226803D60}"/>
              </a:ext>
            </a:extLst>
          </p:cNvPr>
          <p:cNvSpPr>
            <a:spLocks noChangeAspect="1"/>
          </p:cNvSpPr>
          <p:nvPr userDrawn="1"/>
        </p:nvSpPr>
        <p:spPr bwMode="auto">
          <a:xfrm>
            <a:off x="9284871" y="4620577"/>
            <a:ext cx="1860697" cy="914400"/>
          </a:xfrm>
          <a:custGeom>
            <a:avLst/>
            <a:gdLst>
              <a:gd name="T0" fmla="*/ 823 w 823"/>
              <a:gd name="T1" fmla="*/ 0 h 587"/>
              <a:gd name="T2" fmla="*/ 311 w 823"/>
              <a:gd name="T3" fmla="*/ 0 h 587"/>
              <a:gd name="T4" fmla="*/ 0 w 823"/>
              <a:gd name="T5" fmla="*/ 587 h 587"/>
              <a:gd name="T6" fmla="*/ 823 w 823"/>
              <a:gd name="T7" fmla="*/ 587 h 587"/>
              <a:gd name="T8" fmla="*/ 823 w 823"/>
              <a:gd name="T9" fmla="*/ 0 h 587"/>
            </a:gdLst>
            <a:ahLst/>
            <a:cxnLst>
              <a:cxn ang="0">
                <a:pos x="T0" y="T1"/>
              </a:cxn>
              <a:cxn ang="0">
                <a:pos x="T2" y="T3"/>
              </a:cxn>
              <a:cxn ang="0">
                <a:pos x="T4" y="T5"/>
              </a:cxn>
              <a:cxn ang="0">
                <a:pos x="T6" y="T7"/>
              </a:cxn>
              <a:cxn ang="0">
                <a:pos x="T8" y="T9"/>
              </a:cxn>
            </a:cxnLst>
            <a:rect l="0" t="0" r="r" b="b"/>
            <a:pathLst>
              <a:path w="823" h="587">
                <a:moveTo>
                  <a:pt x="823" y="0"/>
                </a:moveTo>
                <a:lnTo>
                  <a:pt x="311" y="0"/>
                </a:lnTo>
                <a:lnTo>
                  <a:pt x="0" y="587"/>
                </a:lnTo>
                <a:lnTo>
                  <a:pt x="823" y="587"/>
                </a:lnTo>
                <a:lnTo>
                  <a:pt x="82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100" dirty="0">
              <a:solidFill>
                <a:srgbClr val="33A5E0"/>
              </a:solidFill>
              <a:latin typeface="Gilmer Light" panose="020B0604020202020204" charset="0"/>
            </a:endParaRPr>
          </a:p>
        </p:txBody>
      </p:sp>
      <p:sp>
        <p:nvSpPr>
          <p:cNvPr id="90" name="Freeform 9">
            <a:extLst>
              <a:ext uri="{FF2B5EF4-FFF2-40B4-BE49-F238E27FC236}">
                <a16:creationId xmlns:a16="http://schemas.microsoft.com/office/drawing/2014/main" id="{494B023B-5DE2-421B-8D21-90BC85C08B67}"/>
              </a:ext>
            </a:extLst>
          </p:cNvPr>
          <p:cNvSpPr/>
          <p:nvPr userDrawn="1"/>
        </p:nvSpPr>
        <p:spPr>
          <a:xfrm>
            <a:off x="7496987" y="4840090"/>
            <a:ext cx="144117" cy="285788"/>
          </a:xfrm>
          <a:custGeom>
            <a:avLst/>
            <a:gdLst>
              <a:gd name="connsiteX0" fmla="*/ 0 w 314893"/>
              <a:gd name="connsiteY0" fmla="*/ 0 h 605563"/>
              <a:gd name="connsiteX1" fmla="*/ 314893 w 314893"/>
              <a:gd name="connsiteY1" fmla="*/ 314893 h 605563"/>
              <a:gd name="connsiteX2" fmla="*/ 24223 w 314893"/>
              <a:gd name="connsiteY2" fmla="*/ 605563 h 605563"/>
            </a:gdLst>
            <a:ahLst/>
            <a:cxnLst>
              <a:cxn ang="0">
                <a:pos x="connsiteX0" y="connsiteY0"/>
              </a:cxn>
              <a:cxn ang="0">
                <a:pos x="connsiteX1" y="connsiteY1"/>
              </a:cxn>
              <a:cxn ang="0">
                <a:pos x="connsiteX2" y="connsiteY2"/>
              </a:cxn>
            </a:cxnLst>
            <a:rect l="l" t="t" r="r" b="b"/>
            <a:pathLst>
              <a:path w="314893" h="605563">
                <a:moveTo>
                  <a:pt x="0" y="0"/>
                </a:moveTo>
                <a:lnTo>
                  <a:pt x="314893" y="314893"/>
                </a:lnTo>
                <a:lnTo>
                  <a:pt x="24223" y="605563"/>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Gilmer Light" panose="020B0604020202020204" charset="0"/>
            </a:endParaRPr>
          </a:p>
        </p:txBody>
      </p:sp>
      <p:sp>
        <p:nvSpPr>
          <p:cNvPr id="91" name="Text Placeholder 20">
            <a:extLst>
              <a:ext uri="{FF2B5EF4-FFF2-40B4-BE49-F238E27FC236}">
                <a16:creationId xmlns:a16="http://schemas.microsoft.com/office/drawing/2014/main" id="{C1582C52-CC84-489D-8E8D-4B2328388C87}"/>
              </a:ext>
            </a:extLst>
          </p:cNvPr>
          <p:cNvSpPr>
            <a:spLocks noGrp="1"/>
          </p:cNvSpPr>
          <p:nvPr userDrawn="1">
            <p:ph type="body" sz="quarter" idx="47" hasCustomPrompt="1"/>
          </p:nvPr>
        </p:nvSpPr>
        <p:spPr>
          <a:xfrm>
            <a:off x="10143051" y="4762322"/>
            <a:ext cx="736554" cy="334962"/>
          </a:xfrm>
        </p:spPr>
        <p:txBody>
          <a:bodyPr>
            <a:noAutofit/>
          </a:bodyPr>
          <a:lstStyle>
            <a:lvl1pPr marL="0" indent="0" algn="r">
              <a:buNone/>
              <a:defRPr sz="2000" b="1">
                <a:solidFill>
                  <a:schemeClr val="bg1"/>
                </a:solidFill>
              </a:defRPr>
            </a:lvl1pPr>
          </a:lstStyle>
          <a:p>
            <a:pPr lvl="0"/>
            <a:r>
              <a:rPr lang="en-US" dirty="0"/>
              <a:t>03</a:t>
            </a:r>
          </a:p>
        </p:txBody>
      </p:sp>
      <p:sp>
        <p:nvSpPr>
          <p:cNvPr id="92" name="Text Placeholder 20">
            <a:extLst>
              <a:ext uri="{FF2B5EF4-FFF2-40B4-BE49-F238E27FC236}">
                <a16:creationId xmlns:a16="http://schemas.microsoft.com/office/drawing/2014/main" id="{D3C8884E-22E5-4F40-BAE2-F53F8948A5D4}"/>
              </a:ext>
            </a:extLst>
          </p:cNvPr>
          <p:cNvSpPr>
            <a:spLocks noGrp="1"/>
          </p:cNvSpPr>
          <p:nvPr userDrawn="1">
            <p:ph type="body" sz="quarter" idx="48" hasCustomPrompt="1"/>
          </p:nvPr>
        </p:nvSpPr>
        <p:spPr>
          <a:xfrm>
            <a:off x="9399552" y="5165571"/>
            <a:ext cx="1493825" cy="334962"/>
          </a:xfrm>
        </p:spPr>
        <p:txBody>
          <a:bodyPr>
            <a:noAutofit/>
          </a:bodyPr>
          <a:lstStyle>
            <a:lvl1pPr marL="0" indent="0" algn="r">
              <a:buNone/>
              <a:defRPr sz="1600" b="1" cap="all" baseline="0">
                <a:solidFill>
                  <a:schemeClr val="bg1"/>
                </a:solidFill>
              </a:defRPr>
            </a:lvl1pPr>
          </a:lstStyle>
          <a:p>
            <a:pPr lvl="0"/>
            <a:r>
              <a:rPr lang="en-US" dirty="0"/>
              <a:t>SERVICE</a:t>
            </a:r>
          </a:p>
        </p:txBody>
      </p:sp>
      <p:sp>
        <p:nvSpPr>
          <p:cNvPr id="93" name="Picture Placeholder 17">
            <a:extLst>
              <a:ext uri="{FF2B5EF4-FFF2-40B4-BE49-F238E27FC236}">
                <a16:creationId xmlns:a16="http://schemas.microsoft.com/office/drawing/2014/main" id="{3F28A459-DBEB-47FD-A1ED-5831F4128177}"/>
              </a:ext>
            </a:extLst>
          </p:cNvPr>
          <p:cNvSpPr>
            <a:spLocks noGrp="1"/>
          </p:cNvSpPr>
          <p:nvPr userDrawn="1">
            <p:ph type="pic" sz="quarter" idx="49" hasCustomPrompt="1"/>
          </p:nvPr>
        </p:nvSpPr>
        <p:spPr>
          <a:xfrm>
            <a:off x="6653534" y="4640084"/>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94" name="Text Placeholder 22">
            <a:extLst>
              <a:ext uri="{FF2B5EF4-FFF2-40B4-BE49-F238E27FC236}">
                <a16:creationId xmlns:a16="http://schemas.microsoft.com/office/drawing/2014/main" id="{3D087AA3-ADEA-43D7-925B-FF004E7C5970}"/>
              </a:ext>
            </a:extLst>
          </p:cNvPr>
          <p:cNvSpPr>
            <a:spLocks noGrp="1"/>
          </p:cNvSpPr>
          <p:nvPr userDrawn="1">
            <p:ph type="body" sz="quarter" idx="50" hasCustomPrompt="1"/>
          </p:nvPr>
        </p:nvSpPr>
        <p:spPr>
          <a:xfrm>
            <a:off x="7641103" y="4640084"/>
            <a:ext cx="1642549" cy="803717"/>
          </a:xfrm>
        </p:spPr>
        <p:txBody>
          <a:bodyPr>
            <a:noAutofit/>
          </a:bodyPr>
          <a:lstStyle>
            <a:lvl1pPr marL="0" indent="0" algn="l">
              <a:buNone/>
              <a:defRPr sz="1200" b="0">
                <a:solidFill>
                  <a:schemeClr val="accent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cxnSp>
        <p:nvCxnSpPr>
          <p:cNvPr id="95" name="Straight Connector 94">
            <a:extLst>
              <a:ext uri="{FF2B5EF4-FFF2-40B4-BE49-F238E27FC236}">
                <a16:creationId xmlns:a16="http://schemas.microsoft.com/office/drawing/2014/main" id="{F184A212-0DA5-47BA-8512-A0631789D2B6}"/>
              </a:ext>
            </a:extLst>
          </p:cNvPr>
          <p:cNvCxnSpPr>
            <a:cxnSpLocks/>
          </p:cNvCxnSpPr>
          <p:nvPr userDrawn="1"/>
        </p:nvCxnSpPr>
        <p:spPr>
          <a:xfrm flipH="1">
            <a:off x="228600" y="613791"/>
            <a:ext cx="10726272" cy="0"/>
          </a:xfrm>
          <a:prstGeom prst="line">
            <a:avLst/>
          </a:prstGeom>
          <a:ln>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51" name="Rectangle 50">
            <a:extLst>
              <a:ext uri="{FF2B5EF4-FFF2-40B4-BE49-F238E27FC236}">
                <a16:creationId xmlns:a16="http://schemas.microsoft.com/office/drawing/2014/main" id="{1C92656A-A054-4495-AA60-87BB6EB6C92A}"/>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96" name="Date Placeholder 3">
            <a:extLst>
              <a:ext uri="{FF2B5EF4-FFF2-40B4-BE49-F238E27FC236}">
                <a16:creationId xmlns:a16="http://schemas.microsoft.com/office/drawing/2014/main" id="{E1574855-198F-4AAA-9C6C-B5C65014F2D1}"/>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15078246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rvices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4E126B-1649-4937-A215-E474DE600625}"/>
              </a:ext>
            </a:extLst>
          </p:cNvPr>
          <p:cNvSpPr>
            <a:spLocks noGrp="1"/>
          </p:cNvSpPr>
          <p:nvPr>
            <p:ph type="pic" sz="quarter" idx="11" hasCustomPrompt="1"/>
          </p:nvPr>
        </p:nvSpPr>
        <p:spPr>
          <a:xfrm>
            <a:off x="0" y="-6349"/>
            <a:ext cx="12192000" cy="6864350"/>
          </a:xfrm>
        </p:spPr>
        <p:txBody>
          <a:bodyPr anchor="ctr"/>
          <a:lstStyle>
            <a:lvl1pPr marL="0" indent="0" algn="ctr">
              <a:buNone/>
              <a:defRPr/>
            </a:lvl1pPr>
          </a:lstStyle>
          <a:p>
            <a:r>
              <a:rPr lang="en-US" dirty="0"/>
              <a:t>Click to insert approved image for background</a:t>
            </a:r>
          </a:p>
        </p:txBody>
      </p:sp>
      <p:sp>
        <p:nvSpPr>
          <p:cNvPr id="2" name="Rectangle 1">
            <a:extLst>
              <a:ext uri="{FF2B5EF4-FFF2-40B4-BE49-F238E27FC236}">
                <a16:creationId xmlns:a16="http://schemas.microsoft.com/office/drawing/2014/main" id="{74906050-45C2-45C5-9437-7B4ABDEFCAF1}"/>
              </a:ext>
            </a:extLst>
          </p:cNvPr>
          <p:cNvSpPr/>
          <p:nvPr userDrawn="1"/>
        </p:nvSpPr>
        <p:spPr>
          <a:xfrm>
            <a:off x="0" y="-6349"/>
            <a:ext cx="5286103" cy="6864349"/>
          </a:xfrm>
          <a:prstGeom prst="rect">
            <a:avLst/>
          </a:prstGeom>
          <a:solidFill>
            <a:schemeClr val="accent6">
              <a:alpha val="3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8" name="Text Placeholder 7">
            <a:extLst>
              <a:ext uri="{FF2B5EF4-FFF2-40B4-BE49-F238E27FC236}">
                <a16:creationId xmlns:a16="http://schemas.microsoft.com/office/drawing/2014/main" id="{91CBD244-5EB1-4103-9C6D-F13DE7FF34BA}"/>
              </a:ext>
            </a:extLst>
          </p:cNvPr>
          <p:cNvSpPr>
            <a:spLocks noGrp="1"/>
          </p:cNvSpPr>
          <p:nvPr>
            <p:ph type="body" sz="quarter" idx="12" hasCustomPrompt="1"/>
          </p:nvPr>
        </p:nvSpPr>
        <p:spPr>
          <a:xfrm>
            <a:off x="609600" y="663575"/>
            <a:ext cx="2743200" cy="403225"/>
          </a:xfrm>
        </p:spPr>
        <p:txBody>
          <a:bodyPr anchor="b">
            <a:noAutofit/>
          </a:bodyPr>
          <a:lstStyle>
            <a:lvl1pPr marL="0" indent="0">
              <a:buNone/>
              <a:defRPr sz="1800" b="1" cap="all" baseline="0">
                <a:solidFill>
                  <a:schemeClr val="accent5"/>
                </a:solidFill>
              </a:defRPr>
            </a:lvl1pPr>
          </a:lstStyle>
          <a:p>
            <a:pPr lvl="0"/>
            <a:r>
              <a:rPr lang="en-US" dirty="0"/>
              <a:t>Services 05</a:t>
            </a:r>
          </a:p>
        </p:txBody>
      </p:sp>
      <p:sp>
        <p:nvSpPr>
          <p:cNvPr id="9" name="Text Placeholder 7">
            <a:extLst>
              <a:ext uri="{FF2B5EF4-FFF2-40B4-BE49-F238E27FC236}">
                <a16:creationId xmlns:a16="http://schemas.microsoft.com/office/drawing/2014/main" id="{9907A899-B302-4984-86B5-CD36BAE3FA50}"/>
              </a:ext>
            </a:extLst>
          </p:cNvPr>
          <p:cNvSpPr>
            <a:spLocks noGrp="1"/>
          </p:cNvSpPr>
          <p:nvPr>
            <p:ph type="body" sz="quarter" idx="13" hasCustomPrompt="1"/>
          </p:nvPr>
        </p:nvSpPr>
        <p:spPr>
          <a:xfrm>
            <a:off x="609600" y="1076535"/>
            <a:ext cx="2743200" cy="403225"/>
          </a:xfrm>
        </p:spPr>
        <p:txBody>
          <a:bodyPr>
            <a:noAutofit/>
          </a:bodyPr>
          <a:lstStyle>
            <a:lvl1pPr marL="0" indent="0">
              <a:buNone/>
              <a:defRPr sz="1800" b="1" cap="all" baseline="0">
                <a:solidFill>
                  <a:schemeClr val="accent2"/>
                </a:solidFill>
              </a:defRPr>
            </a:lvl1pPr>
          </a:lstStyle>
          <a:p>
            <a:pPr lvl="0"/>
            <a:r>
              <a:rPr lang="en-US" dirty="0"/>
              <a:t>Our company</a:t>
            </a:r>
          </a:p>
        </p:txBody>
      </p:sp>
      <p:sp>
        <p:nvSpPr>
          <p:cNvPr id="11" name="Text Placeholder 10">
            <a:extLst>
              <a:ext uri="{FF2B5EF4-FFF2-40B4-BE49-F238E27FC236}">
                <a16:creationId xmlns:a16="http://schemas.microsoft.com/office/drawing/2014/main" id="{8058DC34-869B-4A7A-A9C8-77E64D6BD092}"/>
              </a:ext>
            </a:extLst>
          </p:cNvPr>
          <p:cNvSpPr>
            <a:spLocks noGrp="1"/>
          </p:cNvSpPr>
          <p:nvPr>
            <p:ph type="body" sz="quarter" idx="14" hasCustomPrompt="1"/>
          </p:nvPr>
        </p:nvSpPr>
        <p:spPr>
          <a:xfrm>
            <a:off x="609600" y="1616316"/>
            <a:ext cx="4160808" cy="728664"/>
          </a:xfrm>
        </p:spPr>
        <p:txBody>
          <a:bodyPr>
            <a:normAutofit/>
          </a:bodyPr>
          <a:lstStyle>
            <a:lvl1pPr marL="0" indent="0">
              <a:buNone/>
              <a:defRPr sz="2800" b="1" cap="all" baseline="0">
                <a:solidFill>
                  <a:schemeClr val="accent1"/>
                </a:solidFill>
              </a:defRPr>
            </a:lvl1pPr>
          </a:lstStyle>
          <a:p>
            <a:pPr lvl="0"/>
            <a:r>
              <a:rPr lang="en-US" dirty="0"/>
              <a:t>What we offer</a:t>
            </a:r>
          </a:p>
        </p:txBody>
      </p:sp>
      <p:sp>
        <p:nvSpPr>
          <p:cNvPr id="13" name="Picture Placeholder 12">
            <a:extLst>
              <a:ext uri="{FF2B5EF4-FFF2-40B4-BE49-F238E27FC236}">
                <a16:creationId xmlns:a16="http://schemas.microsoft.com/office/drawing/2014/main" id="{EE288F36-FAD1-49FC-8CC7-1D753FF5B9C9}"/>
              </a:ext>
            </a:extLst>
          </p:cNvPr>
          <p:cNvSpPr>
            <a:spLocks noGrp="1"/>
          </p:cNvSpPr>
          <p:nvPr>
            <p:ph type="pic" sz="quarter" idx="15" hasCustomPrompt="1"/>
          </p:nvPr>
        </p:nvSpPr>
        <p:spPr>
          <a:xfrm>
            <a:off x="609600" y="2523228"/>
            <a:ext cx="779463" cy="728663"/>
          </a:xfrm>
        </p:spPr>
        <p:txBody>
          <a:bodyPr anchor="ctr">
            <a:noAutofit/>
          </a:bodyPr>
          <a:lstStyle>
            <a:lvl1pPr marL="0" indent="0" algn="ctr">
              <a:buNone/>
              <a:defRPr sz="1100">
                <a:solidFill>
                  <a:schemeClr val="bg1"/>
                </a:solidFill>
              </a:defRPr>
            </a:lvl1pPr>
          </a:lstStyle>
          <a:p>
            <a:r>
              <a:rPr lang="en-US" dirty="0"/>
              <a:t>Click to insert approved icon</a:t>
            </a:r>
          </a:p>
        </p:txBody>
      </p:sp>
      <p:sp>
        <p:nvSpPr>
          <p:cNvPr id="14" name="Text Placeholder 10">
            <a:extLst>
              <a:ext uri="{FF2B5EF4-FFF2-40B4-BE49-F238E27FC236}">
                <a16:creationId xmlns:a16="http://schemas.microsoft.com/office/drawing/2014/main" id="{051E991D-7D88-45A8-8605-C45CE43DFEA7}"/>
              </a:ext>
            </a:extLst>
          </p:cNvPr>
          <p:cNvSpPr>
            <a:spLocks noGrp="1"/>
          </p:cNvSpPr>
          <p:nvPr>
            <p:ph type="body" sz="quarter" idx="16" hasCustomPrompt="1"/>
          </p:nvPr>
        </p:nvSpPr>
        <p:spPr>
          <a:xfrm>
            <a:off x="1524000" y="2536738"/>
            <a:ext cx="3246408" cy="361740"/>
          </a:xfrm>
        </p:spPr>
        <p:txBody>
          <a:bodyPr>
            <a:normAutofit/>
          </a:bodyPr>
          <a:lstStyle>
            <a:lvl1pPr marL="0" indent="0">
              <a:buNone/>
              <a:defRPr sz="1800" b="1" cap="all" baseline="0">
                <a:solidFill>
                  <a:schemeClr val="accent1"/>
                </a:solidFill>
              </a:defRPr>
            </a:lvl1pPr>
          </a:lstStyle>
          <a:p>
            <a:pPr lvl="0"/>
            <a:r>
              <a:rPr lang="en-US" dirty="0"/>
              <a:t>Content title</a:t>
            </a:r>
          </a:p>
        </p:txBody>
      </p:sp>
      <p:sp>
        <p:nvSpPr>
          <p:cNvPr id="15" name="Text Placeholder 10">
            <a:extLst>
              <a:ext uri="{FF2B5EF4-FFF2-40B4-BE49-F238E27FC236}">
                <a16:creationId xmlns:a16="http://schemas.microsoft.com/office/drawing/2014/main" id="{9FDAC916-9E01-40CA-B3E3-2E069F0136D2}"/>
              </a:ext>
            </a:extLst>
          </p:cNvPr>
          <p:cNvSpPr>
            <a:spLocks noGrp="1"/>
          </p:cNvSpPr>
          <p:nvPr>
            <p:ph type="body" sz="quarter" idx="17" hasCustomPrompt="1"/>
          </p:nvPr>
        </p:nvSpPr>
        <p:spPr>
          <a:xfrm>
            <a:off x="1524000" y="2915730"/>
            <a:ext cx="3246408" cy="361740"/>
          </a:xfrm>
        </p:spPr>
        <p:txBody>
          <a:bodyPr>
            <a:normAutofit/>
          </a:bodyPr>
          <a:lstStyle>
            <a:lvl1pPr marL="0" indent="0">
              <a:buNone/>
              <a:defRPr sz="1400" b="0" cap="none" baseline="0">
                <a:solidFill>
                  <a:schemeClr val="accent5"/>
                </a:solidFill>
              </a:defRPr>
            </a:lvl1pPr>
          </a:lstStyle>
          <a:p>
            <a:pPr lvl="0"/>
            <a:r>
              <a:rPr lang="en-US" dirty="0"/>
              <a:t>Content title</a:t>
            </a:r>
          </a:p>
        </p:txBody>
      </p:sp>
      <p:sp>
        <p:nvSpPr>
          <p:cNvPr id="19" name="Picture Placeholder 12">
            <a:extLst>
              <a:ext uri="{FF2B5EF4-FFF2-40B4-BE49-F238E27FC236}">
                <a16:creationId xmlns:a16="http://schemas.microsoft.com/office/drawing/2014/main" id="{8C821A50-B9D4-44C8-8AC2-48893E253C9C}"/>
              </a:ext>
            </a:extLst>
          </p:cNvPr>
          <p:cNvSpPr>
            <a:spLocks noGrp="1"/>
          </p:cNvSpPr>
          <p:nvPr>
            <p:ph type="pic" sz="quarter" idx="18" hasCustomPrompt="1"/>
          </p:nvPr>
        </p:nvSpPr>
        <p:spPr>
          <a:xfrm>
            <a:off x="627063" y="3496275"/>
            <a:ext cx="779463" cy="728663"/>
          </a:xfrm>
        </p:spPr>
        <p:txBody>
          <a:bodyPr anchor="ctr">
            <a:noAutofit/>
          </a:bodyPr>
          <a:lstStyle>
            <a:lvl1pPr marL="0" indent="0" algn="ctr">
              <a:buNone/>
              <a:defRPr sz="1100">
                <a:solidFill>
                  <a:schemeClr val="bg1"/>
                </a:solidFill>
              </a:defRPr>
            </a:lvl1pPr>
          </a:lstStyle>
          <a:p>
            <a:r>
              <a:rPr lang="en-US" dirty="0"/>
              <a:t>Click to insert approved icon</a:t>
            </a:r>
          </a:p>
        </p:txBody>
      </p:sp>
      <p:sp>
        <p:nvSpPr>
          <p:cNvPr id="20" name="Text Placeholder 10">
            <a:extLst>
              <a:ext uri="{FF2B5EF4-FFF2-40B4-BE49-F238E27FC236}">
                <a16:creationId xmlns:a16="http://schemas.microsoft.com/office/drawing/2014/main" id="{0AE49162-77BB-4AE0-8CB6-893984B1823D}"/>
              </a:ext>
            </a:extLst>
          </p:cNvPr>
          <p:cNvSpPr>
            <a:spLocks noGrp="1"/>
          </p:cNvSpPr>
          <p:nvPr>
            <p:ph type="body" sz="quarter" idx="19" hasCustomPrompt="1"/>
          </p:nvPr>
        </p:nvSpPr>
        <p:spPr>
          <a:xfrm>
            <a:off x="1541463" y="3509785"/>
            <a:ext cx="3246408" cy="361740"/>
          </a:xfrm>
        </p:spPr>
        <p:txBody>
          <a:bodyPr>
            <a:normAutofit/>
          </a:bodyPr>
          <a:lstStyle>
            <a:lvl1pPr marL="0" indent="0">
              <a:buNone/>
              <a:defRPr sz="1800" b="1" cap="all" baseline="0">
                <a:solidFill>
                  <a:schemeClr val="accent1"/>
                </a:solidFill>
              </a:defRPr>
            </a:lvl1pPr>
          </a:lstStyle>
          <a:p>
            <a:pPr lvl="0"/>
            <a:r>
              <a:rPr lang="en-US" dirty="0"/>
              <a:t>Content title</a:t>
            </a:r>
          </a:p>
        </p:txBody>
      </p:sp>
      <p:sp>
        <p:nvSpPr>
          <p:cNvPr id="21" name="Text Placeholder 10">
            <a:extLst>
              <a:ext uri="{FF2B5EF4-FFF2-40B4-BE49-F238E27FC236}">
                <a16:creationId xmlns:a16="http://schemas.microsoft.com/office/drawing/2014/main" id="{4A467448-9F99-4620-9B1B-965EC6F43818}"/>
              </a:ext>
            </a:extLst>
          </p:cNvPr>
          <p:cNvSpPr>
            <a:spLocks noGrp="1"/>
          </p:cNvSpPr>
          <p:nvPr>
            <p:ph type="body" sz="quarter" idx="20" hasCustomPrompt="1"/>
          </p:nvPr>
        </p:nvSpPr>
        <p:spPr>
          <a:xfrm>
            <a:off x="1541463" y="3888777"/>
            <a:ext cx="3246408" cy="361740"/>
          </a:xfrm>
        </p:spPr>
        <p:txBody>
          <a:bodyPr>
            <a:normAutofit/>
          </a:bodyPr>
          <a:lstStyle>
            <a:lvl1pPr marL="0" indent="0">
              <a:buNone/>
              <a:defRPr sz="1400" b="0" cap="none" baseline="0">
                <a:solidFill>
                  <a:schemeClr val="accent5"/>
                </a:solidFill>
              </a:defRPr>
            </a:lvl1pPr>
          </a:lstStyle>
          <a:p>
            <a:pPr lvl="0"/>
            <a:r>
              <a:rPr lang="en-US" dirty="0"/>
              <a:t>Content title</a:t>
            </a:r>
          </a:p>
        </p:txBody>
      </p:sp>
      <p:sp>
        <p:nvSpPr>
          <p:cNvPr id="22" name="Picture Placeholder 12">
            <a:extLst>
              <a:ext uri="{FF2B5EF4-FFF2-40B4-BE49-F238E27FC236}">
                <a16:creationId xmlns:a16="http://schemas.microsoft.com/office/drawing/2014/main" id="{3C89AC9E-7F57-4250-922F-1E64CBE5328F}"/>
              </a:ext>
            </a:extLst>
          </p:cNvPr>
          <p:cNvSpPr>
            <a:spLocks noGrp="1"/>
          </p:cNvSpPr>
          <p:nvPr>
            <p:ph type="pic" sz="quarter" idx="21" hasCustomPrompt="1"/>
          </p:nvPr>
        </p:nvSpPr>
        <p:spPr>
          <a:xfrm>
            <a:off x="627063" y="4436707"/>
            <a:ext cx="779463" cy="728663"/>
          </a:xfrm>
        </p:spPr>
        <p:txBody>
          <a:bodyPr anchor="ctr">
            <a:noAutofit/>
          </a:bodyPr>
          <a:lstStyle>
            <a:lvl1pPr marL="0" indent="0" algn="ctr">
              <a:buNone/>
              <a:defRPr sz="1100">
                <a:solidFill>
                  <a:schemeClr val="bg1"/>
                </a:solidFill>
              </a:defRPr>
            </a:lvl1pPr>
          </a:lstStyle>
          <a:p>
            <a:r>
              <a:rPr lang="en-US" dirty="0"/>
              <a:t>Click to insert approved icon</a:t>
            </a:r>
          </a:p>
        </p:txBody>
      </p:sp>
      <p:sp>
        <p:nvSpPr>
          <p:cNvPr id="23" name="Text Placeholder 10">
            <a:extLst>
              <a:ext uri="{FF2B5EF4-FFF2-40B4-BE49-F238E27FC236}">
                <a16:creationId xmlns:a16="http://schemas.microsoft.com/office/drawing/2014/main" id="{02DE16CE-E07C-4EA6-A700-C085CB045070}"/>
              </a:ext>
            </a:extLst>
          </p:cNvPr>
          <p:cNvSpPr>
            <a:spLocks noGrp="1"/>
          </p:cNvSpPr>
          <p:nvPr>
            <p:ph type="body" sz="quarter" idx="22" hasCustomPrompt="1"/>
          </p:nvPr>
        </p:nvSpPr>
        <p:spPr>
          <a:xfrm>
            <a:off x="1541463" y="4450217"/>
            <a:ext cx="3246408" cy="361740"/>
          </a:xfrm>
        </p:spPr>
        <p:txBody>
          <a:bodyPr>
            <a:normAutofit/>
          </a:bodyPr>
          <a:lstStyle>
            <a:lvl1pPr marL="0" indent="0">
              <a:buNone/>
              <a:defRPr sz="1800" b="1" cap="all" baseline="0">
                <a:solidFill>
                  <a:schemeClr val="accent1"/>
                </a:solidFill>
              </a:defRPr>
            </a:lvl1pPr>
          </a:lstStyle>
          <a:p>
            <a:pPr lvl="0"/>
            <a:r>
              <a:rPr lang="en-US" dirty="0"/>
              <a:t>Content title</a:t>
            </a:r>
          </a:p>
        </p:txBody>
      </p:sp>
      <p:sp>
        <p:nvSpPr>
          <p:cNvPr id="24" name="Text Placeholder 10">
            <a:extLst>
              <a:ext uri="{FF2B5EF4-FFF2-40B4-BE49-F238E27FC236}">
                <a16:creationId xmlns:a16="http://schemas.microsoft.com/office/drawing/2014/main" id="{E8541B40-94DE-4661-B904-7773A9F0DE7F}"/>
              </a:ext>
            </a:extLst>
          </p:cNvPr>
          <p:cNvSpPr>
            <a:spLocks noGrp="1"/>
          </p:cNvSpPr>
          <p:nvPr>
            <p:ph type="body" sz="quarter" idx="23" hasCustomPrompt="1"/>
          </p:nvPr>
        </p:nvSpPr>
        <p:spPr>
          <a:xfrm>
            <a:off x="1541463" y="4829209"/>
            <a:ext cx="3246408" cy="361740"/>
          </a:xfrm>
        </p:spPr>
        <p:txBody>
          <a:bodyPr>
            <a:normAutofit/>
          </a:bodyPr>
          <a:lstStyle>
            <a:lvl1pPr marL="0" indent="0">
              <a:buNone/>
              <a:defRPr sz="1400" b="0" cap="none" baseline="0">
                <a:solidFill>
                  <a:schemeClr val="accent5"/>
                </a:solidFill>
              </a:defRPr>
            </a:lvl1pPr>
          </a:lstStyle>
          <a:p>
            <a:pPr lvl="0"/>
            <a:r>
              <a:rPr lang="en-US" dirty="0"/>
              <a:t>Content title</a:t>
            </a:r>
          </a:p>
        </p:txBody>
      </p:sp>
      <p:sp>
        <p:nvSpPr>
          <p:cNvPr id="28" name="Picture Placeholder 12">
            <a:extLst>
              <a:ext uri="{FF2B5EF4-FFF2-40B4-BE49-F238E27FC236}">
                <a16:creationId xmlns:a16="http://schemas.microsoft.com/office/drawing/2014/main" id="{6E6891C6-F3BA-4190-A35F-12A03E08F211}"/>
              </a:ext>
            </a:extLst>
          </p:cNvPr>
          <p:cNvSpPr>
            <a:spLocks noGrp="1"/>
          </p:cNvSpPr>
          <p:nvPr>
            <p:ph type="pic" sz="quarter" idx="24" hasCustomPrompt="1"/>
          </p:nvPr>
        </p:nvSpPr>
        <p:spPr>
          <a:xfrm>
            <a:off x="642878" y="5353351"/>
            <a:ext cx="779463" cy="728663"/>
          </a:xfrm>
        </p:spPr>
        <p:txBody>
          <a:bodyPr anchor="ctr">
            <a:noAutofit/>
          </a:bodyPr>
          <a:lstStyle>
            <a:lvl1pPr marL="0" indent="0" algn="ctr">
              <a:buNone/>
              <a:defRPr sz="1100">
                <a:solidFill>
                  <a:schemeClr val="bg1"/>
                </a:solidFill>
              </a:defRPr>
            </a:lvl1pPr>
          </a:lstStyle>
          <a:p>
            <a:r>
              <a:rPr lang="en-US" dirty="0"/>
              <a:t>Click to insert approved icon</a:t>
            </a:r>
          </a:p>
        </p:txBody>
      </p:sp>
      <p:sp>
        <p:nvSpPr>
          <p:cNvPr id="29" name="Text Placeholder 10">
            <a:extLst>
              <a:ext uri="{FF2B5EF4-FFF2-40B4-BE49-F238E27FC236}">
                <a16:creationId xmlns:a16="http://schemas.microsoft.com/office/drawing/2014/main" id="{11EB8B9F-27F1-4B98-B730-07DE243F8FF9}"/>
              </a:ext>
            </a:extLst>
          </p:cNvPr>
          <p:cNvSpPr>
            <a:spLocks noGrp="1"/>
          </p:cNvSpPr>
          <p:nvPr>
            <p:ph type="body" sz="quarter" idx="25" hasCustomPrompt="1"/>
          </p:nvPr>
        </p:nvSpPr>
        <p:spPr>
          <a:xfrm>
            <a:off x="1557278" y="5366861"/>
            <a:ext cx="3246408" cy="361740"/>
          </a:xfrm>
        </p:spPr>
        <p:txBody>
          <a:bodyPr>
            <a:normAutofit/>
          </a:bodyPr>
          <a:lstStyle>
            <a:lvl1pPr marL="0" indent="0">
              <a:buNone/>
              <a:defRPr sz="1800" b="1" cap="all" baseline="0">
                <a:solidFill>
                  <a:schemeClr val="accent1"/>
                </a:solidFill>
              </a:defRPr>
            </a:lvl1pPr>
          </a:lstStyle>
          <a:p>
            <a:pPr lvl="0"/>
            <a:r>
              <a:rPr lang="en-US" dirty="0"/>
              <a:t>Content title</a:t>
            </a:r>
          </a:p>
        </p:txBody>
      </p:sp>
      <p:sp>
        <p:nvSpPr>
          <p:cNvPr id="30" name="Text Placeholder 10">
            <a:extLst>
              <a:ext uri="{FF2B5EF4-FFF2-40B4-BE49-F238E27FC236}">
                <a16:creationId xmlns:a16="http://schemas.microsoft.com/office/drawing/2014/main" id="{BB99EBE6-F6CC-4E0A-AE03-2BB6ECE69834}"/>
              </a:ext>
            </a:extLst>
          </p:cNvPr>
          <p:cNvSpPr>
            <a:spLocks noGrp="1"/>
          </p:cNvSpPr>
          <p:nvPr>
            <p:ph type="body" sz="quarter" idx="26" hasCustomPrompt="1"/>
          </p:nvPr>
        </p:nvSpPr>
        <p:spPr>
          <a:xfrm>
            <a:off x="1557278" y="5745853"/>
            <a:ext cx="3246408" cy="361740"/>
          </a:xfrm>
        </p:spPr>
        <p:txBody>
          <a:bodyPr>
            <a:normAutofit/>
          </a:bodyPr>
          <a:lstStyle>
            <a:lvl1pPr marL="0" indent="0">
              <a:buNone/>
              <a:defRPr sz="1400" b="0" cap="none" baseline="0">
                <a:solidFill>
                  <a:schemeClr val="accent5"/>
                </a:solidFill>
              </a:defRPr>
            </a:lvl1pPr>
          </a:lstStyle>
          <a:p>
            <a:pPr lvl="0"/>
            <a:r>
              <a:rPr lang="en-US" dirty="0"/>
              <a:t>Content title</a:t>
            </a:r>
          </a:p>
        </p:txBody>
      </p:sp>
    </p:spTree>
    <p:extLst>
      <p:ext uri="{BB962C8B-B14F-4D97-AF65-F5344CB8AC3E}">
        <p14:creationId xmlns:p14="http://schemas.microsoft.com/office/powerpoint/2010/main" val="31981860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PROCESS CHART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16D65F-8E6B-457A-A44B-7CAA51E00136}"/>
              </a:ext>
            </a:extLst>
          </p:cNvPr>
          <p:cNvSpPr txBox="1">
            <a:spLocks/>
          </p:cNvSpPr>
          <p:nvPr userDrawn="1"/>
        </p:nvSpPr>
        <p:spPr>
          <a:xfrm>
            <a:off x="609600" y="2877741"/>
            <a:ext cx="10972800" cy="1102519"/>
          </a:xfrm>
          <a:prstGeom prst="rect">
            <a:avLst/>
          </a:prstGeom>
        </p:spPr>
        <p:txBody>
          <a:bodyPr vert="horz" lIns="0" tIns="0" rIns="0" bIns="0" rtlCol="0" anchor="ctr">
            <a:normAutofit/>
          </a:bodyPr>
          <a:lstStyle>
            <a:lvl1pPr algn="ctr" defTabSz="457200" rtl="0" eaLnBrk="1" latinLnBrk="0" hangingPunct="1">
              <a:spcBef>
                <a:spcPct val="0"/>
              </a:spcBef>
              <a:buNone/>
              <a:defRPr sz="3200" b="1" kern="1200">
                <a:solidFill>
                  <a:schemeClr val="tx1"/>
                </a:solidFill>
                <a:latin typeface="Raleway"/>
                <a:ea typeface="+mj-ea"/>
                <a:cs typeface="Raleway"/>
              </a:defRPr>
            </a:lvl1pPr>
          </a:lstStyle>
          <a:p>
            <a:r>
              <a:rPr lang="en-US" cap="all" baseline="0" dirty="0">
                <a:latin typeface="Gilmer Light" panose="020B0604020202020204" charset="0"/>
                <a:cs typeface="Segoe UI Light" panose="020B0502040204020203" pitchFamily="34" charset="0"/>
              </a:rPr>
              <a:t>Charts</a:t>
            </a:r>
          </a:p>
          <a:p>
            <a:r>
              <a:rPr lang="en-US" sz="2400" b="0" cap="all" baseline="0" dirty="0">
                <a:latin typeface="Gilmer Light" panose="020B0604020202020204" charset="0"/>
                <a:cs typeface="Segoe UI Light" panose="020B0502040204020203" pitchFamily="34" charset="0"/>
              </a:rPr>
              <a:t>PROCESS CHARTS &amp; SMART ART EXAMPLES</a:t>
            </a:r>
          </a:p>
        </p:txBody>
      </p:sp>
      <p:sp>
        <p:nvSpPr>
          <p:cNvPr id="5" name="TextBox 4">
            <a:extLst>
              <a:ext uri="{FF2B5EF4-FFF2-40B4-BE49-F238E27FC236}">
                <a16:creationId xmlns:a16="http://schemas.microsoft.com/office/drawing/2014/main" id="{40F298E0-40F6-43C6-8DD6-733283FBD2F6}"/>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3661386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mart Art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E2B63-D98C-495F-B778-C61AC5BC1330}"/>
              </a:ext>
            </a:extLst>
          </p:cNvPr>
          <p:cNvSpPr>
            <a:spLocks noGrp="1"/>
          </p:cNvSpPr>
          <p:nvPr>
            <p:ph type="title" hasCustomPrompt="1"/>
          </p:nvPr>
        </p:nvSpPr>
        <p:spPr/>
        <p:txBody>
          <a:bodyPr/>
          <a:lstStyle>
            <a:lvl1pPr>
              <a:defRPr/>
            </a:lvl1pPr>
          </a:lstStyle>
          <a:p>
            <a:r>
              <a:rPr lang="en-US" dirty="0"/>
              <a:t>Click to edit Master title style – one line</a:t>
            </a:r>
          </a:p>
        </p:txBody>
      </p:sp>
      <p:sp>
        <p:nvSpPr>
          <p:cNvPr id="7" name="SmartArt Placeholder 6">
            <a:extLst>
              <a:ext uri="{FF2B5EF4-FFF2-40B4-BE49-F238E27FC236}">
                <a16:creationId xmlns:a16="http://schemas.microsoft.com/office/drawing/2014/main" id="{CEE975DA-C0E4-489C-8E50-5A8C71978C0C}"/>
              </a:ext>
            </a:extLst>
          </p:cNvPr>
          <p:cNvSpPr>
            <a:spLocks noGrp="1"/>
          </p:cNvSpPr>
          <p:nvPr>
            <p:ph type="dgm" sz="quarter" idx="11"/>
          </p:nvPr>
        </p:nvSpPr>
        <p:spPr>
          <a:xfrm>
            <a:off x="609600" y="1066800"/>
            <a:ext cx="10058400" cy="5105400"/>
          </a:xfrm>
        </p:spPr>
        <p:txBody>
          <a:bodyPr/>
          <a:lstStyle/>
          <a:p>
            <a:r>
              <a:rPr lang="en-US"/>
              <a:t>Click icon to add SmartArt graphic</a:t>
            </a:r>
          </a:p>
        </p:txBody>
      </p:sp>
      <p:sp>
        <p:nvSpPr>
          <p:cNvPr id="5" name="Rectangle 4">
            <a:extLst>
              <a:ext uri="{FF2B5EF4-FFF2-40B4-BE49-F238E27FC236}">
                <a16:creationId xmlns:a16="http://schemas.microsoft.com/office/drawing/2014/main" id="{AE848195-BC5F-4F99-8CE1-A5180E741F52}"/>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6" name="Date Placeholder 3">
            <a:extLst>
              <a:ext uri="{FF2B5EF4-FFF2-40B4-BE49-F238E27FC236}">
                <a16:creationId xmlns:a16="http://schemas.microsoft.com/office/drawing/2014/main" id="{2B67A16D-5C92-4E5C-A2BE-83EBE679AD72}"/>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19116835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EVIC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16D65F-8E6B-457A-A44B-7CAA51E00136}"/>
              </a:ext>
            </a:extLst>
          </p:cNvPr>
          <p:cNvSpPr txBox="1">
            <a:spLocks/>
          </p:cNvSpPr>
          <p:nvPr userDrawn="1"/>
        </p:nvSpPr>
        <p:spPr>
          <a:xfrm>
            <a:off x="609600" y="2877741"/>
            <a:ext cx="10972800" cy="1102519"/>
          </a:xfrm>
          <a:prstGeom prst="rect">
            <a:avLst/>
          </a:prstGeom>
        </p:spPr>
        <p:txBody>
          <a:bodyPr vert="horz" lIns="0" tIns="0" rIns="0" bIns="0" rtlCol="0" anchor="ctr">
            <a:normAutofit/>
          </a:bodyPr>
          <a:lstStyle>
            <a:lvl1pPr algn="ctr" defTabSz="457200" rtl="0" eaLnBrk="1" latinLnBrk="0" hangingPunct="1">
              <a:spcBef>
                <a:spcPct val="0"/>
              </a:spcBef>
              <a:buNone/>
              <a:defRPr sz="3200" b="1" kern="1200">
                <a:solidFill>
                  <a:schemeClr val="tx1"/>
                </a:solidFill>
                <a:latin typeface="Raleway"/>
                <a:ea typeface="+mj-ea"/>
                <a:cs typeface="Raleway"/>
              </a:defRPr>
            </a:lvl1pPr>
          </a:lstStyle>
          <a:p>
            <a:r>
              <a:rPr lang="en-US" cap="all" baseline="0" dirty="0">
                <a:latin typeface="Gilmer Light" panose="020B0604020202020204" charset="0"/>
                <a:cs typeface="Segoe UI Light" panose="020B0502040204020203" pitchFamily="34" charset="0"/>
              </a:rPr>
              <a:t>devices</a:t>
            </a:r>
            <a:br>
              <a:rPr lang="en-US" cap="all" baseline="0" dirty="0">
                <a:latin typeface="Gilmer Light" panose="020B0604020202020204" charset="0"/>
                <a:cs typeface="Segoe UI Light" panose="020B0502040204020203" pitchFamily="34" charset="0"/>
              </a:rPr>
            </a:br>
            <a:r>
              <a:rPr lang="en-US" sz="2000" b="0" cap="all" baseline="0" dirty="0">
                <a:latin typeface="Gilmer Light" panose="020B0604020202020204" charset="0"/>
                <a:cs typeface="Segoe UI Light" panose="020B0502040204020203" pitchFamily="34" charset="0"/>
              </a:rPr>
              <a:t>desktop, laptop, phone, tablet</a:t>
            </a:r>
            <a:endParaRPr lang="en-US" b="0" cap="all" baseline="0" dirty="0">
              <a:latin typeface="Gilmer Light" panose="020B0604020202020204" charset="0"/>
              <a:cs typeface="Segoe UI Light" panose="020B0502040204020203" pitchFamily="34" charset="0"/>
            </a:endParaRPr>
          </a:p>
        </p:txBody>
      </p:sp>
      <p:sp>
        <p:nvSpPr>
          <p:cNvPr id="8" name="TextBox 7">
            <a:extLst>
              <a:ext uri="{FF2B5EF4-FFF2-40B4-BE49-F238E27FC236}">
                <a16:creationId xmlns:a16="http://schemas.microsoft.com/office/drawing/2014/main" id="{A9C60BBC-0ADD-4B66-BFE1-7C88F0703E64}"/>
              </a:ext>
            </a:extLst>
          </p:cNvPr>
          <p:cNvSpPr txBox="1"/>
          <p:nvPr userDrawn="1"/>
        </p:nvSpPr>
        <p:spPr>
          <a:xfrm>
            <a:off x="114300" y="114300"/>
            <a:ext cx="8724900" cy="369332"/>
          </a:xfrm>
          <a:prstGeom prst="rect">
            <a:avLst/>
          </a:prstGeom>
          <a:noFill/>
        </p:spPr>
        <p:txBody>
          <a:bodyPr wrap="square" rtlCol="0">
            <a:spAutoFit/>
          </a:bodyPr>
          <a:lstStyle/>
          <a:p>
            <a:r>
              <a:rPr lang="en-US" b="1" dirty="0">
                <a:solidFill>
                  <a:schemeClr val="accent3"/>
                </a:solidFill>
                <a:latin typeface="Gilmer Light" panose="020B0604020202020204" charset="0"/>
              </a:rPr>
              <a:t>Template Section Breaks Only – Do Not Use</a:t>
            </a:r>
          </a:p>
        </p:txBody>
      </p:sp>
    </p:spTree>
    <p:extLst>
      <p:ext uri="{BB962C8B-B14F-4D97-AF65-F5344CB8AC3E}">
        <p14:creationId xmlns:p14="http://schemas.microsoft.com/office/powerpoint/2010/main" val="2383880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obile Device 0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00D0B1A-F567-45F7-B302-965328A4D14A}"/>
              </a:ext>
            </a:extLst>
          </p:cNvPr>
          <p:cNvSpPr/>
          <p:nvPr userDrawn="1"/>
        </p:nvSpPr>
        <p:spPr>
          <a:xfrm>
            <a:off x="0" y="2340"/>
            <a:ext cx="12192000" cy="343618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9" name="Picture Placeholder 17">
            <a:extLst>
              <a:ext uri="{FF2B5EF4-FFF2-40B4-BE49-F238E27FC236}">
                <a16:creationId xmlns:a16="http://schemas.microsoft.com/office/drawing/2014/main" id="{4D6DEB45-45B3-47C8-9845-3ED6AD7128CF}"/>
              </a:ext>
            </a:extLst>
          </p:cNvPr>
          <p:cNvSpPr>
            <a:spLocks noGrp="1"/>
          </p:cNvSpPr>
          <p:nvPr userDrawn="1">
            <p:ph type="pic" sz="quarter" idx="31" hasCustomPrompt="1"/>
          </p:nvPr>
        </p:nvSpPr>
        <p:spPr>
          <a:xfrm>
            <a:off x="4610100" y="3895725"/>
            <a:ext cx="685800" cy="685800"/>
          </a:xfrm>
        </p:spPr>
        <p:txBody>
          <a:bodyPr>
            <a:normAutofit/>
          </a:bodyPr>
          <a:lstStyle>
            <a:lvl1pPr marL="0" indent="0" algn="l">
              <a:buNone/>
              <a:defRPr sz="900">
                <a:solidFill>
                  <a:schemeClr val="accent1"/>
                </a:solidFill>
              </a:defRPr>
            </a:lvl1pPr>
          </a:lstStyle>
          <a:p>
            <a:r>
              <a:rPr lang="en-US" sz="900" dirty="0"/>
              <a:t>Click to insert approved icons only</a:t>
            </a:r>
            <a:endParaRPr lang="en-US" dirty="0"/>
          </a:p>
        </p:txBody>
      </p:sp>
      <p:sp>
        <p:nvSpPr>
          <p:cNvPr id="10" name="Text Placeholder 22">
            <a:extLst>
              <a:ext uri="{FF2B5EF4-FFF2-40B4-BE49-F238E27FC236}">
                <a16:creationId xmlns:a16="http://schemas.microsoft.com/office/drawing/2014/main" id="{BC7DE1BD-C76E-4AC6-8C7E-9E3BA9807268}"/>
              </a:ext>
            </a:extLst>
          </p:cNvPr>
          <p:cNvSpPr>
            <a:spLocks noGrp="1"/>
          </p:cNvSpPr>
          <p:nvPr userDrawn="1">
            <p:ph type="body" sz="quarter" idx="32" hasCustomPrompt="1"/>
          </p:nvPr>
        </p:nvSpPr>
        <p:spPr>
          <a:xfrm>
            <a:off x="4613130" y="1956505"/>
            <a:ext cx="6391275" cy="897609"/>
          </a:xfrm>
        </p:spPr>
        <p:txBody>
          <a:bodyPr>
            <a:noAutofit/>
          </a:bodyPr>
          <a:lstStyle>
            <a:lvl1pPr marL="0" indent="0" algn="l">
              <a:buNone/>
              <a:defRPr sz="1200" b="0">
                <a:solidFill>
                  <a:schemeClr val="accent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pic>
        <p:nvPicPr>
          <p:cNvPr id="21" name="Picture 20">
            <a:extLst>
              <a:ext uri="{FF2B5EF4-FFF2-40B4-BE49-F238E27FC236}">
                <a16:creationId xmlns:a16="http://schemas.microsoft.com/office/drawing/2014/main" id="{C8CE0D03-6137-44DE-95E5-DFF03CD80F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30495" y="1076206"/>
            <a:ext cx="2481214" cy="5095994"/>
          </a:xfrm>
          <a:prstGeom prst="rect">
            <a:avLst/>
          </a:prstGeom>
        </p:spPr>
      </p:pic>
      <p:sp>
        <p:nvSpPr>
          <p:cNvPr id="4" name="Picture Placeholder 3">
            <a:extLst>
              <a:ext uri="{FF2B5EF4-FFF2-40B4-BE49-F238E27FC236}">
                <a16:creationId xmlns:a16="http://schemas.microsoft.com/office/drawing/2014/main" id="{83655864-61CC-4799-A08C-2CD337A2C804}"/>
              </a:ext>
            </a:extLst>
          </p:cNvPr>
          <p:cNvSpPr>
            <a:spLocks noGrp="1"/>
          </p:cNvSpPr>
          <p:nvPr userDrawn="1">
            <p:ph type="pic" sz="quarter" idx="25" hasCustomPrompt="1"/>
          </p:nvPr>
        </p:nvSpPr>
        <p:spPr>
          <a:xfrm>
            <a:off x="1702593" y="1681162"/>
            <a:ext cx="2152651" cy="3817143"/>
          </a:xfrm>
          <a:solidFill>
            <a:schemeClr val="bg2">
              <a:lumMod val="90000"/>
            </a:schemeClr>
          </a:solidFill>
        </p:spPr>
        <p:txBody>
          <a:bodyPr/>
          <a:lstStyle>
            <a:lvl1pPr marL="0" indent="0">
              <a:buNone/>
              <a:defRPr/>
            </a:lvl1pPr>
          </a:lstStyle>
          <a:p>
            <a:r>
              <a:rPr lang="en-US" dirty="0"/>
              <a:t>Click to insert image</a:t>
            </a:r>
          </a:p>
        </p:txBody>
      </p:sp>
      <p:sp>
        <p:nvSpPr>
          <p:cNvPr id="3" name="Text Placeholder 2">
            <a:extLst>
              <a:ext uri="{FF2B5EF4-FFF2-40B4-BE49-F238E27FC236}">
                <a16:creationId xmlns:a16="http://schemas.microsoft.com/office/drawing/2014/main" id="{C0293D9D-F951-45CD-BE9C-C310D528F588}"/>
              </a:ext>
            </a:extLst>
          </p:cNvPr>
          <p:cNvSpPr>
            <a:spLocks noGrp="1"/>
          </p:cNvSpPr>
          <p:nvPr>
            <p:ph type="body" sz="quarter" idx="35" hasCustomPrompt="1"/>
          </p:nvPr>
        </p:nvSpPr>
        <p:spPr>
          <a:xfrm>
            <a:off x="4610100" y="387138"/>
            <a:ext cx="3657600" cy="304800"/>
          </a:xfrm>
        </p:spPr>
        <p:txBody>
          <a:bodyPr>
            <a:noAutofit/>
          </a:bodyPr>
          <a:lstStyle>
            <a:lvl1pPr marL="0" indent="0">
              <a:buNone/>
              <a:defRPr sz="1600" b="1" cap="all" baseline="0">
                <a:solidFill>
                  <a:schemeClr val="accent3"/>
                </a:solidFill>
              </a:defRPr>
            </a:lvl1pPr>
          </a:lstStyle>
          <a:p>
            <a:pPr lvl="0"/>
            <a:r>
              <a:rPr lang="en-US" dirty="0"/>
              <a:t>Click to insert content title</a:t>
            </a:r>
          </a:p>
        </p:txBody>
      </p:sp>
      <p:sp>
        <p:nvSpPr>
          <p:cNvPr id="6" name="Text Placeholder 5">
            <a:extLst>
              <a:ext uri="{FF2B5EF4-FFF2-40B4-BE49-F238E27FC236}">
                <a16:creationId xmlns:a16="http://schemas.microsoft.com/office/drawing/2014/main" id="{FBB95515-E784-4114-A9B9-74D473BD8942}"/>
              </a:ext>
            </a:extLst>
          </p:cNvPr>
          <p:cNvSpPr>
            <a:spLocks noGrp="1"/>
          </p:cNvSpPr>
          <p:nvPr>
            <p:ph type="body" sz="quarter" idx="36" hasCustomPrompt="1"/>
          </p:nvPr>
        </p:nvSpPr>
        <p:spPr>
          <a:xfrm>
            <a:off x="4610100" y="708730"/>
            <a:ext cx="5486400" cy="904875"/>
          </a:xfrm>
        </p:spPr>
        <p:txBody>
          <a:bodyPr>
            <a:normAutofit/>
          </a:bodyPr>
          <a:lstStyle>
            <a:lvl1pPr marL="0" indent="0">
              <a:buNone/>
              <a:defRPr sz="4600" b="0" i="0" cap="all" baseline="0">
                <a:solidFill>
                  <a:schemeClr val="tx1"/>
                </a:solidFill>
                <a:latin typeface="Gilmer Light" panose="020B0604020202020204" charset="0"/>
              </a:defRPr>
            </a:lvl1pPr>
          </a:lstStyle>
          <a:p>
            <a:pPr lvl="0"/>
            <a:r>
              <a:rPr lang="en-US" dirty="0"/>
              <a:t>Mobile device</a:t>
            </a:r>
          </a:p>
        </p:txBody>
      </p:sp>
      <p:sp>
        <p:nvSpPr>
          <p:cNvPr id="24" name="Picture Placeholder 17">
            <a:extLst>
              <a:ext uri="{FF2B5EF4-FFF2-40B4-BE49-F238E27FC236}">
                <a16:creationId xmlns:a16="http://schemas.microsoft.com/office/drawing/2014/main" id="{073DB6A3-35C2-4106-95F3-E6E272D4EEAE}"/>
              </a:ext>
            </a:extLst>
          </p:cNvPr>
          <p:cNvSpPr>
            <a:spLocks noGrp="1"/>
          </p:cNvSpPr>
          <p:nvPr>
            <p:ph type="pic" sz="quarter" idx="38" hasCustomPrompt="1"/>
          </p:nvPr>
        </p:nvSpPr>
        <p:spPr>
          <a:xfrm>
            <a:off x="6633584" y="3895725"/>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25" name="Picture Placeholder 17">
            <a:extLst>
              <a:ext uri="{FF2B5EF4-FFF2-40B4-BE49-F238E27FC236}">
                <a16:creationId xmlns:a16="http://schemas.microsoft.com/office/drawing/2014/main" id="{18193F80-D763-4AE0-A39E-CFEB947F4F69}"/>
              </a:ext>
            </a:extLst>
          </p:cNvPr>
          <p:cNvSpPr>
            <a:spLocks noGrp="1"/>
          </p:cNvSpPr>
          <p:nvPr>
            <p:ph type="pic" sz="quarter" idx="39" hasCustomPrompt="1"/>
          </p:nvPr>
        </p:nvSpPr>
        <p:spPr>
          <a:xfrm>
            <a:off x="8647544" y="3895725"/>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26" name="Picture Placeholder 17">
            <a:extLst>
              <a:ext uri="{FF2B5EF4-FFF2-40B4-BE49-F238E27FC236}">
                <a16:creationId xmlns:a16="http://schemas.microsoft.com/office/drawing/2014/main" id="{58F6CD93-738D-4697-A2C2-9AC6A2345973}"/>
              </a:ext>
            </a:extLst>
          </p:cNvPr>
          <p:cNvSpPr>
            <a:spLocks noGrp="1"/>
          </p:cNvSpPr>
          <p:nvPr>
            <p:ph type="pic" sz="quarter" idx="40" hasCustomPrompt="1"/>
          </p:nvPr>
        </p:nvSpPr>
        <p:spPr>
          <a:xfrm>
            <a:off x="10661505" y="3895725"/>
            <a:ext cx="685800" cy="685800"/>
          </a:xfrm>
        </p:spPr>
        <p:txBody>
          <a:bodyPr>
            <a:normAutofit/>
          </a:bodyPr>
          <a:lstStyle>
            <a:lvl1pPr marL="0" indent="0" algn="ctr">
              <a:buNone/>
              <a:defRPr sz="900"/>
            </a:lvl1pPr>
          </a:lstStyle>
          <a:p>
            <a:r>
              <a:rPr lang="en-US" sz="900" dirty="0"/>
              <a:t>Click to insert approved icons only</a:t>
            </a:r>
            <a:endParaRPr lang="en-US" dirty="0"/>
          </a:p>
        </p:txBody>
      </p:sp>
      <p:sp>
        <p:nvSpPr>
          <p:cNvPr id="29" name="Text Placeholder 22">
            <a:extLst>
              <a:ext uri="{FF2B5EF4-FFF2-40B4-BE49-F238E27FC236}">
                <a16:creationId xmlns:a16="http://schemas.microsoft.com/office/drawing/2014/main" id="{7C3184D2-944A-4D45-88BE-0A8B9D0330B5}"/>
              </a:ext>
            </a:extLst>
          </p:cNvPr>
          <p:cNvSpPr>
            <a:spLocks noGrp="1"/>
          </p:cNvSpPr>
          <p:nvPr>
            <p:ph type="body" sz="quarter" idx="41" hasCustomPrompt="1"/>
          </p:nvPr>
        </p:nvSpPr>
        <p:spPr>
          <a:xfrm>
            <a:off x="4272061" y="4981576"/>
            <a:ext cx="1485901" cy="1041611"/>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0" name="Text Placeholder 2">
            <a:extLst>
              <a:ext uri="{FF2B5EF4-FFF2-40B4-BE49-F238E27FC236}">
                <a16:creationId xmlns:a16="http://schemas.microsoft.com/office/drawing/2014/main" id="{6AEB86F0-4F52-4169-82C1-222992E4F4FB}"/>
              </a:ext>
            </a:extLst>
          </p:cNvPr>
          <p:cNvSpPr>
            <a:spLocks noGrp="1"/>
          </p:cNvSpPr>
          <p:nvPr>
            <p:ph type="body" sz="quarter" idx="42" hasCustomPrompt="1"/>
          </p:nvPr>
        </p:nvSpPr>
        <p:spPr>
          <a:xfrm>
            <a:off x="4272061" y="4658854"/>
            <a:ext cx="1485900" cy="322722"/>
          </a:xfrm>
        </p:spPr>
        <p:txBody>
          <a:bodyPr>
            <a:noAutofit/>
          </a:bodyPr>
          <a:lstStyle>
            <a:lvl1pPr marL="0" indent="0" algn="l">
              <a:buNone/>
              <a:defRPr sz="1200" b="1" cap="all" baseline="0">
                <a:solidFill>
                  <a:schemeClr val="accent1"/>
                </a:solidFill>
              </a:defRPr>
            </a:lvl1pPr>
          </a:lstStyle>
          <a:p>
            <a:pPr lvl="0"/>
            <a:r>
              <a:rPr lang="en-US" dirty="0"/>
              <a:t>content title</a:t>
            </a:r>
          </a:p>
        </p:txBody>
      </p:sp>
      <p:sp>
        <p:nvSpPr>
          <p:cNvPr id="31" name="Text Placeholder 22">
            <a:extLst>
              <a:ext uri="{FF2B5EF4-FFF2-40B4-BE49-F238E27FC236}">
                <a16:creationId xmlns:a16="http://schemas.microsoft.com/office/drawing/2014/main" id="{6625008A-1B88-4F00-B669-5B7C3DCD9256}"/>
              </a:ext>
            </a:extLst>
          </p:cNvPr>
          <p:cNvSpPr>
            <a:spLocks noGrp="1"/>
          </p:cNvSpPr>
          <p:nvPr>
            <p:ph type="body" sz="quarter" idx="43" hasCustomPrompt="1"/>
          </p:nvPr>
        </p:nvSpPr>
        <p:spPr>
          <a:xfrm>
            <a:off x="6295546" y="4971486"/>
            <a:ext cx="1485901" cy="1041611"/>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2" name="Text Placeholder 2">
            <a:extLst>
              <a:ext uri="{FF2B5EF4-FFF2-40B4-BE49-F238E27FC236}">
                <a16:creationId xmlns:a16="http://schemas.microsoft.com/office/drawing/2014/main" id="{32F44857-9F81-4F8A-8A1C-E8A501FCCD1B}"/>
              </a:ext>
            </a:extLst>
          </p:cNvPr>
          <p:cNvSpPr>
            <a:spLocks noGrp="1"/>
          </p:cNvSpPr>
          <p:nvPr>
            <p:ph type="body" sz="quarter" idx="44" hasCustomPrompt="1"/>
          </p:nvPr>
        </p:nvSpPr>
        <p:spPr>
          <a:xfrm>
            <a:off x="6295546" y="4648764"/>
            <a:ext cx="1485900" cy="322722"/>
          </a:xfrm>
        </p:spPr>
        <p:txBody>
          <a:bodyPr>
            <a:noAutofit/>
          </a:bodyPr>
          <a:lstStyle>
            <a:lvl1pPr marL="0" indent="0" algn="l">
              <a:buNone/>
              <a:defRPr sz="1200" b="1" cap="all" baseline="0">
                <a:solidFill>
                  <a:schemeClr val="accent1"/>
                </a:solidFill>
              </a:defRPr>
            </a:lvl1pPr>
          </a:lstStyle>
          <a:p>
            <a:pPr lvl="0"/>
            <a:r>
              <a:rPr lang="en-US" dirty="0"/>
              <a:t>content title</a:t>
            </a:r>
          </a:p>
        </p:txBody>
      </p:sp>
      <p:sp>
        <p:nvSpPr>
          <p:cNvPr id="33" name="Text Placeholder 22">
            <a:extLst>
              <a:ext uri="{FF2B5EF4-FFF2-40B4-BE49-F238E27FC236}">
                <a16:creationId xmlns:a16="http://schemas.microsoft.com/office/drawing/2014/main" id="{24DAF360-7215-419D-9B8F-F486710D53E6}"/>
              </a:ext>
            </a:extLst>
          </p:cNvPr>
          <p:cNvSpPr>
            <a:spLocks noGrp="1"/>
          </p:cNvSpPr>
          <p:nvPr>
            <p:ph type="body" sz="quarter" idx="45" hasCustomPrompt="1"/>
          </p:nvPr>
        </p:nvSpPr>
        <p:spPr>
          <a:xfrm>
            <a:off x="8319030" y="4981576"/>
            <a:ext cx="1485901" cy="1041611"/>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4" name="Text Placeholder 2">
            <a:extLst>
              <a:ext uri="{FF2B5EF4-FFF2-40B4-BE49-F238E27FC236}">
                <a16:creationId xmlns:a16="http://schemas.microsoft.com/office/drawing/2014/main" id="{AFF9484B-28B3-4EE0-AC8F-D5D689A2BCFA}"/>
              </a:ext>
            </a:extLst>
          </p:cNvPr>
          <p:cNvSpPr>
            <a:spLocks noGrp="1"/>
          </p:cNvSpPr>
          <p:nvPr>
            <p:ph type="body" sz="quarter" idx="46" hasCustomPrompt="1"/>
          </p:nvPr>
        </p:nvSpPr>
        <p:spPr>
          <a:xfrm>
            <a:off x="8319030" y="4658854"/>
            <a:ext cx="1485900" cy="322722"/>
          </a:xfrm>
        </p:spPr>
        <p:txBody>
          <a:bodyPr>
            <a:noAutofit/>
          </a:bodyPr>
          <a:lstStyle>
            <a:lvl1pPr marL="0" indent="0" algn="l">
              <a:buNone/>
              <a:defRPr sz="1200" b="1" cap="all" baseline="0">
                <a:solidFill>
                  <a:schemeClr val="accent1"/>
                </a:solidFill>
              </a:defRPr>
            </a:lvl1pPr>
          </a:lstStyle>
          <a:p>
            <a:pPr lvl="0"/>
            <a:r>
              <a:rPr lang="en-US" dirty="0"/>
              <a:t>content title</a:t>
            </a:r>
          </a:p>
        </p:txBody>
      </p:sp>
      <p:sp>
        <p:nvSpPr>
          <p:cNvPr id="35" name="Text Placeholder 22">
            <a:extLst>
              <a:ext uri="{FF2B5EF4-FFF2-40B4-BE49-F238E27FC236}">
                <a16:creationId xmlns:a16="http://schemas.microsoft.com/office/drawing/2014/main" id="{71DE84D3-86AC-4085-9C2E-198A6468F05A}"/>
              </a:ext>
            </a:extLst>
          </p:cNvPr>
          <p:cNvSpPr>
            <a:spLocks noGrp="1"/>
          </p:cNvSpPr>
          <p:nvPr>
            <p:ph type="body" sz="quarter" idx="47" hasCustomPrompt="1"/>
          </p:nvPr>
        </p:nvSpPr>
        <p:spPr>
          <a:xfrm>
            <a:off x="10342515" y="4981576"/>
            <a:ext cx="1485901" cy="1041611"/>
          </a:xfrm>
        </p:spPr>
        <p:txBody>
          <a:bodyPr>
            <a:noAutofit/>
          </a:bodyPr>
          <a:lstStyle>
            <a:lvl1pPr marL="0" indent="0" algn="ctr">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36" name="Text Placeholder 2">
            <a:extLst>
              <a:ext uri="{FF2B5EF4-FFF2-40B4-BE49-F238E27FC236}">
                <a16:creationId xmlns:a16="http://schemas.microsoft.com/office/drawing/2014/main" id="{B01D008C-61DA-4699-A849-9F8748095512}"/>
              </a:ext>
            </a:extLst>
          </p:cNvPr>
          <p:cNvSpPr>
            <a:spLocks noGrp="1"/>
          </p:cNvSpPr>
          <p:nvPr>
            <p:ph type="body" sz="quarter" idx="48" hasCustomPrompt="1"/>
          </p:nvPr>
        </p:nvSpPr>
        <p:spPr>
          <a:xfrm>
            <a:off x="10342515" y="4658854"/>
            <a:ext cx="1485900" cy="322722"/>
          </a:xfrm>
        </p:spPr>
        <p:txBody>
          <a:bodyPr>
            <a:noAutofit/>
          </a:bodyPr>
          <a:lstStyle>
            <a:lvl1pPr marL="0" indent="0" algn="ctr">
              <a:buNone/>
              <a:defRPr sz="1200" b="1" cap="all" baseline="0">
                <a:solidFill>
                  <a:schemeClr val="accent1"/>
                </a:solidFill>
              </a:defRPr>
            </a:lvl1pPr>
          </a:lstStyle>
          <a:p>
            <a:pPr lvl="0"/>
            <a:r>
              <a:rPr lang="en-US" dirty="0"/>
              <a:t>content title</a:t>
            </a:r>
          </a:p>
        </p:txBody>
      </p:sp>
      <p:sp>
        <p:nvSpPr>
          <p:cNvPr id="38" name="Rectangle 37">
            <a:extLst>
              <a:ext uri="{FF2B5EF4-FFF2-40B4-BE49-F238E27FC236}">
                <a16:creationId xmlns:a16="http://schemas.microsoft.com/office/drawing/2014/main" id="{6FD7D2A4-F8B3-4F4D-A779-285D51BB612B}"/>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39" name="Date Placeholder 3">
            <a:extLst>
              <a:ext uri="{FF2B5EF4-FFF2-40B4-BE49-F238E27FC236}">
                <a16:creationId xmlns:a16="http://schemas.microsoft.com/office/drawing/2014/main" id="{5F0C61A8-221C-4063-A5D9-2EB954DAF26B}"/>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41477615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Mobile Device 02">
    <p:spTree>
      <p:nvGrpSpPr>
        <p:cNvPr id="1" name=""/>
        <p:cNvGrpSpPr/>
        <p:nvPr/>
      </p:nvGrpSpPr>
      <p:grpSpPr>
        <a:xfrm>
          <a:off x="0" y="0"/>
          <a:ext cx="0" cy="0"/>
          <a:chOff x="0" y="0"/>
          <a:chExt cx="0" cy="0"/>
        </a:xfrm>
      </p:grpSpPr>
      <p:sp>
        <p:nvSpPr>
          <p:cNvPr id="9" name="Picture Placeholder 17">
            <a:extLst>
              <a:ext uri="{FF2B5EF4-FFF2-40B4-BE49-F238E27FC236}">
                <a16:creationId xmlns:a16="http://schemas.microsoft.com/office/drawing/2014/main" id="{4D6DEB45-45B3-47C8-9845-3ED6AD7128CF}"/>
              </a:ext>
            </a:extLst>
          </p:cNvPr>
          <p:cNvSpPr>
            <a:spLocks noGrp="1"/>
          </p:cNvSpPr>
          <p:nvPr userDrawn="1">
            <p:ph type="pic" sz="quarter" idx="31" hasCustomPrompt="1"/>
          </p:nvPr>
        </p:nvSpPr>
        <p:spPr>
          <a:xfrm>
            <a:off x="5753100" y="4914900"/>
            <a:ext cx="685800" cy="685800"/>
          </a:xfrm>
        </p:spPr>
        <p:txBody>
          <a:bodyPr>
            <a:normAutofit/>
          </a:bodyPr>
          <a:lstStyle>
            <a:lvl1pPr marL="0" indent="0">
              <a:buNone/>
              <a:defRPr sz="900">
                <a:solidFill>
                  <a:schemeClr val="accent1"/>
                </a:solidFill>
              </a:defRPr>
            </a:lvl1pPr>
          </a:lstStyle>
          <a:p>
            <a:r>
              <a:rPr lang="en-US" sz="900" dirty="0"/>
              <a:t>Click to insert approved icons only</a:t>
            </a:r>
            <a:endParaRPr lang="en-US" dirty="0"/>
          </a:p>
        </p:txBody>
      </p:sp>
      <p:sp>
        <p:nvSpPr>
          <p:cNvPr id="10" name="Text Placeholder 22">
            <a:extLst>
              <a:ext uri="{FF2B5EF4-FFF2-40B4-BE49-F238E27FC236}">
                <a16:creationId xmlns:a16="http://schemas.microsoft.com/office/drawing/2014/main" id="{BC7DE1BD-C76E-4AC6-8C7E-9E3BA9807268}"/>
              </a:ext>
            </a:extLst>
          </p:cNvPr>
          <p:cNvSpPr>
            <a:spLocks noGrp="1"/>
          </p:cNvSpPr>
          <p:nvPr userDrawn="1">
            <p:ph type="body" sz="quarter" idx="32" hasCustomPrompt="1"/>
          </p:nvPr>
        </p:nvSpPr>
        <p:spPr>
          <a:xfrm>
            <a:off x="5191124" y="2971800"/>
            <a:ext cx="6391275" cy="1364333"/>
          </a:xfrm>
        </p:spPr>
        <p:txBody>
          <a:bodyPr>
            <a:noAutofit/>
          </a:bodyPr>
          <a:lstStyle>
            <a:lvl1pPr marL="0" indent="0" algn="l">
              <a:buNone/>
              <a:defRPr sz="14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cxnSp>
        <p:nvCxnSpPr>
          <p:cNvPr id="18" name="Straight Connector 17">
            <a:extLst>
              <a:ext uri="{FF2B5EF4-FFF2-40B4-BE49-F238E27FC236}">
                <a16:creationId xmlns:a16="http://schemas.microsoft.com/office/drawing/2014/main" id="{B424DCB2-A9E5-44C1-B428-296F227B7E22}"/>
              </a:ext>
            </a:extLst>
          </p:cNvPr>
          <p:cNvCxnSpPr>
            <a:cxnSpLocks/>
          </p:cNvCxnSpPr>
          <p:nvPr userDrawn="1"/>
        </p:nvCxnSpPr>
        <p:spPr>
          <a:xfrm flipH="1">
            <a:off x="228600" y="613791"/>
            <a:ext cx="10726272" cy="0"/>
          </a:xfrm>
          <a:prstGeom prst="line">
            <a:avLst/>
          </a:prstGeom>
          <a:ln>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4" name="Picture Placeholder 3">
            <a:extLst>
              <a:ext uri="{FF2B5EF4-FFF2-40B4-BE49-F238E27FC236}">
                <a16:creationId xmlns:a16="http://schemas.microsoft.com/office/drawing/2014/main" id="{83655864-61CC-4799-A08C-2CD337A2C804}"/>
              </a:ext>
            </a:extLst>
          </p:cNvPr>
          <p:cNvSpPr>
            <a:spLocks noGrp="1"/>
          </p:cNvSpPr>
          <p:nvPr userDrawn="1">
            <p:ph type="pic" sz="quarter" idx="25" hasCustomPrompt="1"/>
          </p:nvPr>
        </p:nvSpPr>
        <p:spPr>
          <a:xfrm>
            <a:off x="1702593" y="1676400"/>
            <a:ext cx="2152651" cy="3819525"/>
          </a:xfrm>
          <a:solidFill>
            <a:schemeClr val="bg2">
              <a:lumMod val="90000"/>
            </a:schemeClr>
          </a:solidFill>
        </p:spPr>
        <p:txBody>
          <a:bodyPr/>
          <a:lstStyle>
            <a:lvl1pPr marL="0" indent="0">
              <a:buNone/>
              <a:defRPr/>
            </a:lvl1pPr>
          </a:lstStyle>
          <a:p>
            <a:r>
              <a:rPr lang="en-US" dirty="0"/>
              <a:t>Click to insert image</a:t>
            </a:r>
          </a:p>
        </p:txBody>
      </p:sp>
      <p:sp>
        <p:nvSpPr>
          <p:cNvPr id="3" name="Text Placeholder 2">
            <a:extLst>
              <a:ext uri="{FF2B5EF4-FFF2-40B4-BE49-F238E27FC236}">
                <a16:creationId xmlns:a16="http://schemas.microsoft.com/office/drawing/2014/main" id="{C0293D9D-F951-45CD-BE9C-C310D528F588}"/>
              </a:ext>
            </a:extLst>
          </p:cNvPr>
          <p:cNvSpPr>
            <a:spLocks noGrp="1"/>
          </p:cNvSpPr>
          <p:nvPr>
            <p:ph type="body" sz="quarter" idx="35" hasCustomPrompt="1"/>
          </p:nvPr>
        </p:nvSpPr>
        <p:spPr>
          <a:xfrm>
            <a:off x="5181600" y="1295400"/>
            <a:ext cx="3657600" cy="304800"/>
          </a:xfrm>
        </p:spPr>
        <p:txBody>
          <a:bodyPr>
            <a:noAutofit/>
          </a:bodyPr>
          <a:lstStyle>
            <a:lvl1pPr marL="0" indent="0">
              <a:buNone/>
              <a:defRPr sz="1600" b="1" cap="all" baseline="0">
                <a:solidFill>
                  <a:schemeClr val="accent3"/>
                </a:solidFill>
              </a:defRPr>
            </a:lvl1pPr>
          </a:lstStyle>
          <a:p>
            <a:pPr lvl="0"/>
            <a:r>
              <a:rPr lang="en-US" dirty="0"/>
              <a:t>Click to insert content title</a:t>
            </a:r>
          </a:p>
        </p:txBody>
      </p:sp>
      <p:sp>
        <p:nvSpPr>
          <p:cNvPr id="6" name="Text Placeholder 5">
            <a:extLst>
              <a:ext uri="{FF2B5EF4-FFF2-40B4-BE49-F238E27FC236}">
                <a16:creationId xmlns:a16="http://schemas.microsoft.com/office/drawing/2014/main" id="{FBB95515-E784-4114-A9B9-74D473BD8942}"/>
              </a:ext>
            </a:extLst>
          </p:cNvPr>
          <p:cNvSpPr>
            <a:spLocks noGrp="1"/>
          </p:cNvSpPr>
          <p:nvPr>
            <p:ph type="body" sz="quarter" idx="36" hasCustomPrompt="1"/>
          </p:nvPr>
        </p:nvSpPr>
        <p:spPr>
          <a:xfrm>
            <a:off x="5181600" y="1616992"/>
            <a:ext cx="5486400" cy="904875"/>
          </a:xfrm>
        </p:spPr>
        <p:txBody>
          <a:bodyPr>
            <a:normAutofit/>
          </a:bodyPr>
          <a:lstStyle>
            <a:lvl1pPr marL="0" indent="0">
              <a:buNone/>
              <a:defRPr sz="4600" b="0" cap="all" baseline="0">
                <a:latin typeface="Gilmer Light" panose="020B0604020202020204" charset="0"/>
              </a:defRPr>
            </a:lvl1pPr>
          </a:lstStyle>
          <a:p>
            <a:pPr lvl="0"/>
            <a:r>
              <a:rPr lang="en-US" dirty="0"/>
              <a:t>Content title</a:t>
            </a:r>
          </a:p>
        </p:txBody>
      </p:sp>
      <p:sp>
        <p:nvSpPr>
          <p:cNvPr id="24" name="Picture Placeholder 17">
            <a:extLst>
              <a:ext uri="{FF2B5EF4-FFF2-40B4-BE49-F238E27FC236}">
                <a16:creationId xmlns:a16="http://schemas.microsoft.com/office/drawing/2014/main" id="{073DB6A3-35C2-4106-95F3-E6E272D4EEAE}"/>
              </a:ext>
            </a:extLst>
          </p:cNvPr>
          <p:cNvSpPr>
            <a:spLocks noGrp="1"/>
          </p:cNvSpPr>
          <p:nvPr>
            <p:ph type="pic" sz="quarter" idx="38" hasCustomPrompt="1"/>
          </p:nvPr>
        </p:nvSpPr>
        <p:spPr>
          <a:xfrm>
            <a:off x="7274935" y="491490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25" name="Picture Placeholder 17">
            <a:extLst>
              <a:ext uri="{FF2B5EF4-FFF2-40B4-BE49-F238E27FC236}">
                <a16:creationId xmlns:a16="http://schemas.microsoft.com/office/drawing/2014/main" id="{18193F80-D763-4AE0-A39E-CFEB947F4F69}"/>
              </a:ext>
            </a:extLst>
          </p:cNvPr>
          <p:cNvSpPr>
            <a:spLocks noGrp="1"/>
          </p:cNvSpPr>
          <p:nvPr>
            <p:ph type="pic" sz="quarter" idx="39" hasCustomPrompt="1"/>
          </p:nvPr>
        </p:nvSpPr>
        <p:spPr>
          <a:xfrm>
            <a:off x="8796770" y="491490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26" name="Picture Placeholder 17">
            <a:extLst>
              <a:ext uri="{FF2B5EF4-FFF2-40B4-BE49-F238E27FC236}">
                <a16:creationId xmlns:a16="http://schemas.microsoft.com/office/drawing/2014/main" id="{58F6CD93-738D-4697-A2C2-9AC6A2345973}"/>
              </a:ext>
            </a:extLst>
          </p:cNvPr>
          <p:cNvSpPr>
            <a:spLocks noGrp="1"/>
          </p:cNvSpPr>
          <p:nvPr>
            <p:ph type="pic" sz="quarter" idx="40" hasCustomPrompt="1"/>
          </p:nvPr>
        </p:nvSpPr>
        <p:spPr>
          <a:xfrm>
            <a:off x="10318605" y="491490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27" name="Rectangle 26">
            <a:extLst>
              <a:ext uri="{FF2B5EF4-FFF2-40B4-BE49-F238E27FC236}">
                <a16:creationId xmlns:a16="http://schemas.microsoft.com/office/drawing/2014/main" id="{240D0862-5871-408A-B8DF-40B34B0B7F7E}"/>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8" name="Date Placeholder 3">
            <a:extLst>
              <a:ext uri="{FF2B5EF4-FFF2-40B4-BE49-F238E27FC236}">
                <a16:creationId xmlns:a16="http://schemas.microsoft.com/office/drawing/2014/main" id="{328DA0C2-1478-4E30-A101-2671B9A9195B}"/>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37642946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obile Device 03">
    <p:spTree>
      <p:nvGrpSpPr>
        <p:cNvPr id="1" name=""/>
        <p:cNvGrpSpPr/>
        <p:nvPr/>
      </p:nvGrpSpPr>
      <p:grpSpPr>
        <a:xfrm>
          <a:off x="0" y="0"/>
          <a:ext cx="0" cy="0"/>
          <a:chOff x="0" y="0"/>
          <a:chExt cx="0" cy="0"/>
        </a:xfrm>
      </p:grpSpPr>
      <p:sp>
        <p:nvSpPr>
          <p:cNvPr id="41" name="Picture Placeholder 17">
            <a:extLst>
              <a:ext uri="{FF2B5EF4-FFF2-40B4-BE49-F238E27FC236}">
                <a16:creationId xmlns:a16="http://schemas.microsoft.com/office/drawing/2014/main" id="{BAE9A76C-297A-4D30-A1CB-99A04CD9834A}"/>
              </a:ext>
            </a:extLst>
          </p:cNvPr>
          <p:cNvSpPr>
            <a:spLocks noGrp="1"/>
          </p:cNvSpPr>
          <p:nvPr userDrawn="1">
            <p:ph type="pic" sz="quarter" idx="30" hasCustomPrompt="1"/>
          </p:nvPr>
        </p:nvSpPr>
        <p:spPr>
          <a:xfrm>
            <a:off x="625592" y="1609857"/>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2" name="Text Placeholder 22">
            <a:extLst>
              <a:ext uri="{FF2B5EF4-FFF2-40B4-BE49-F238E27FC236}">
                <a16:creationId xmlns:a16="http://schemas.microsoft.com/office/drawing/2014/main" id="{9B7ECB65-C740-439F-89B0-D571B0D7BEEF}"/>
              </a:ext>
            </a:extLst>
          </p:cNvPr>
          <p:cNvSpPr>
            <a:spLocks noGrp="1"/>
          </p:cNvSpPr>
          <p:nvPr userDrawn="1">
            <p:ph type="body" sz="quarter" idx="14" hasCustomPrompt="1"/>
          </p:nvPr>
        </p:nvSpPr>
        <p:spPr>
          <a:xfrm>
            <a:off x="1613161" y="1609858"/>
            <a:ext cx="3568439"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3" name="Picture Placeholder 17">
            <a:extLst>
              <a:ext uri="{FF2B5EF4-FFF2-40B4-BE49-F238E27FC236}">
                <a16:creationId xmlns:a16="http://schemas.microsoft.com/office/drawing/2014/main" id="{27E16816-1966-4B58-9303-D918C1CC17F5}"/>
              </a:ext>
            </a:extLst>
          </p:cNvPr>
          <p:cNvSpPr>
            <a:spLocks noGrp="1"/>
          </p:cNvSpPr>
          <p:nvPr userDrawn="1">
            <p:ph type="pic" sz="quarter" idx="31" hasCustomPrompt="1"/>
          </p:nvPr>
        </p:nvSpPr>
        <p:spPr>
          <a:xfrm>
            <a:off x="625592" y="2743331"/>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4" name="Text Placeholder 22">
            <a:extLst>
              <a:ext uri="{FF2B5EF4-FFF2-40B4-BE49-F238E27FC236}">
                <a16:creationId xmlns:a16="http://schemas.microsoft.com/office/drawing/2014/main" id="{5345DBF1-6407-42CA-8D7B-DC827CAFC21C}"/>
              </a:ext>
            </a:extLst>
          </p:cNvPr>
          <p:cNvSpPr>
            <a:spLocks noGrp="1"/>
          </p:cNvSpPr>
          <p:nvPr userDrawn="1">
            <p:ph type="body" sz="quarter" idx="32" hasCustomPrompt="1"/>
          </p:nvPr>
        </p:nvSpPr>
        <p:spPr>
          <a:xfrm>
            <a:off x="1613161" y="2743332"/>
            <a:ext cx="3568439"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5" name="Picture Placeholder 17">
            <a:extLst>
              <a:ext uri="{FF2B5EF4-FFF2-40B4-BE49-F238E27FC236}">
                <a16:creationId xmlns:a16="http://schemas.microsoft.com/office/drawing/2014/main" id="{754BA5E9-4967-4BCD-B9AF-E7274924334A}"/>
              </a:ext>
            </a:extLst>
          </p:cNvPr>
          <p:cNvSpPr>
            <a:spLocks noGrp="1"/>
          </p:cNvSpPr>
          <p:nvPr userDrawn="1">
            <p:ph type="pic" sz="quarter" idx="33" hasCustomPrompt="1"/>
          </p:nvPr>
        </p:nvSpPr>
        <p:spPr>
          <a:xfrm>
            <a:off x="625592" y="3898361"/>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6" name="Text Placeholder 22">
            <a:extLst>
              <a:ext uri="{FF2B5EF4-FFF2-40B4-BE49-F238E27FC236}">
                <a16:creationId xmlns:a16="http://schemas.microsoft.com/office/drawing/2014/main" id="{DE286330-18EC-4DCE-9C7F-5E01CBDF516A}"/>
              </a:ext>
            </a:extLst>
          </p:cNvPr>
          <p:cNvSpPr>
            <a:spLocks noGrp="1"/>
          </p:cNvSpPr>
          <p:nvPr userDrawn="1">
            <p:ph type="body" sz="quarter" idx="34" hasCustomPrompt="1"/>
          </p:nvPr>
        </p:nvSpPr>
        <p:spPr>
          <a:xfrm>
            <a:off x="1613161" y="3898362"/>
            <a:ext cx="3568439"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47" name="Picture Placeholder 17">
            <a:extLst>
              <a:ext uri="{FF2B5EF4-FFF2-40B4-BE49-F238E27FC236}">
                <a16:creationId xmlns:a16="http://schemas.microsoft.com/office/drawing/2014/main" id="{2A15A1C5-B06B-4886-85BA-1B93BDC7D424}"/>
              </a:ext>
            </a:extLst>
          </p:cNvPr>
          <p:cNvSpPr>
            <a:spLocks noGrp="1"/>
          </p:cNvSpPr>
          <p:nvPr userDrawn="1">
            <p:ph type="pic" sz="quarter" idx="35" hasCustomPrompt="1"/>
          </p:nvPr>
        </p:nvSpPr>
        <p:spPr>
          <a:xfrm>
            <a:off x="617202" y="5053390"/>
            <a:ext cx="685800" cy="685800"/>
          </a:xfrm>
        </p:spPr>
        <p:txBody>
          <a:bodyPr>
            <a:normAutofit/>
          </a:bodyPr>
          <a:lstStyle>
            <a:lvl1pPr marL="0" indent="0">
              <a:buNone/>
              <a:defRPr sz="900"/>
            </a:lvl1pPr>
          </a:lstStyle>
          <a:p>
            <a:r>
              <a:rPr lang="en-US" sz="900" dirty="0"/>
              <a:t>Click to insert approved icons only</a:t>
            </a:r>
            <a:endParaRPr lang="en-US" dirty="0"/>
          </a:p>
        </p:txBody>
      </p:sp>
      <p:sp>
        <p:nvSpPr>
          <p:cNvPr id="48" name="Text Placeholder 22">
            <a:extLst>
              <a:ext uri="{FF2B5EF4-FFF2-40B4-BE49-F238E27FC236}">
                <a16:creationId xmlns:a16="http://schemas.microsoft.com/office/drawing/2014/main" id="{5B39A9E3-933C-4A80-B3BF-F245865BE552}"/>
              </a:ext>
            </a:extLst>
          </p:cNvPr>
          <p:cNvSpPr>
            <a:spLocks noGrp="1"/>
          </p:cNvSpPr>
          <p:nvPr userDrawn="1">
            <p:ph type="body" sz="quarter" idx="36" hasCustomPrompt="1"/>
          </p:nvPr>
        </p:nvSpPr>
        <p:spPr>
          <a:xfrm>
            <a:off x="1604771" y="5053391"/>
            <a:ext cx="3576829" cy="685800"/>
          </a:xfrm>
        </p:spPr>
        <p:txBody>
          <a:bodyPr>
            <a:noAutofit/>
          </a:bodyPr>
          <a:lstStyle>
            <a:lvl1pPr marL="0" indent="0" algn="l">
              <a:buNone/>
              <a:defRPr sz="1200" b="0">
                <a:solidFill>
                  <a:schemeClr val="accent5"/>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pic>
        <p:nvPicPr>
          <p:cNvPr id="15" name="Picture 14">
            <a:extLst>
              <a:ext uri="{FF2B5EF4-FFF2-40B4-BE49-F238E27FC236}">
                <a16:creationId xmlns:a16="http://schemas.microsoft.com/office/drawing/2014/main" id="{5DB8178D-5024-47D2-BA38-872EDE45057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69793" y="1109998"/>
            <a:ext cx="2481214" cy="5095994"/>
          </a:xfrm>
          <a:prstGeom prst="rect">
            <a:avLst/>
          </a:prstGeom>
        </p:spPr>
      </p:pic>
      <p:sp>
        <p:nvSpPr>
          <p:cNvPr id="16" name="Picture Placeholder 3">
            <a:extLst>
              <a:ext uri="{FF2B5EF4-FFF2-40B4-BE49-F238E27FC236}">
                <a16:creationId xmlns:a16="http://schemas.microsoft.com/office/drawing/2014/main" id="{1689B5DB-CC2D-4058-8E12-FC7A50F046EE}"/>
              </a:ext>
            </a:extLst>
          </p:cNvPr>
          <p:cNvSpPr>
            <a:spLocks noGrp="1"/>
          </p:cNvSpPr>
          <p:nvPr>
            <p:ph type="pic" sz="quarter" idx="25" hasCustomPrompt="1"/>
          </p:nvPr>
        </p:nvSpPr>
        <p:spPr>
          <a:xfrm>
            <a:off x="5937988" y="1713432"/>
            <a:ext cx="2152651" cy="3816959"/>
          </a:xfrm>
          <a:solidFill>
            <a:schemeClr val="bg2">
              <a:lumMod val="90000"/>
            </a:schemeClr>
          </a:solidFill>
        </p:spPr>
        <p:txBody>
          <a:bodyPr/>
          <a:lstStyle>
            <a:lvl1pPr marL="0" indent="0">
              <a:buNone/>
              <a:defRPr/>
            </a:lvl1pPr>
          </a:lstStyle>
          <a:p>
            <a:r>
              <a:rPr lang="en-US" dirty="0"/>
              <a:t>Click to insert image</a:t>
            </a:r>
          </a:p>
        </p:txBody>
      </p:sp>
      <p:pic>
        <p:nvPicPr>
          <p:cNvPr id="17" name="Picture 16">
            <a:extLst>
              <a:ext uri="{FF2B5EF4-FFF2-40B4-BE49-F238E27FC236}">
                <a16:creationId xmlns:a16="http://schemas.microsoft.com/office/drawing/2014/main" id="{1B2D5A43-00A7-42BE-9951-7B091F01BC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04251" y="1090382"/>
            <a:ext cx="2481214" cy="5095994"/>
          </a:xfrm>
          <a:prstGeom prst="rect">
            <a:avLst/>
          </a:prstGeom>
        </p:spPr>
      </p:pic>
      <p:sp>
        <p:nvSpPr>
          <p:cNvPr id="18" name="Picture Placeholder 3">
            <a:extLst>
              <a:ext uri="{FF2B5EF4-FFF2-40B4-BE49-F238E27FC236}">
                <a16:creationId xmlns:a16="http://schemas.microsoft.com/office/drawing/2014/main" id="{02BA568E-C1F3-47AB-8B93-52C8DC2FD1CA}"/>
              </a:ext>
            </a:extLst>
          </p:cNvPr>
          <p:cNvSpPr>
            <a:spLocks noGrp="1"/>
          </p:cNvSpPr>
          <p:nvPr>
            <p:ph type="pic" sz="quarter" idx="37" hasCustomPrompt="1"/>
          </p:nvPr>
        </p:nvSpPr>
        <p:spPr>
          <a:xfrm>
            <a:off x="8775589" y="1696958"/>
            <a:ext cx="2146936" cy="3808295"/>
          </a:xfrm>
          <a:solidFill>
            <a:schemeClr val="bg2">
              <a:lumMod val="90000"/>
            </a:schemeClr>
          </a:solidFill>
        </p:spPr>
        <p:txBody>
          <a:bodyPr/>
          <a:lstStyle>
            <a:lvl1pPr marL="0" indent="0">
              <a:buNone/>
              <a:defRPr/>
            </a:lvl1pPr>
          </a:lstStyle>
          <a:p>
            <a:r>
              <a:rPr lang="en-US" dirty="0"/>
              <a:t>Click to insert image</a:t>
            </a:r>
          </a:p>
        </p:txBody>
      </p:sp>
      <p:sp>
        <p:nvSpPr>
          <p:cNvPr id="19" name="Text Placeholder 5">
            <a:extLst>
              <a:ext uri="{FF2B5EF4-FFF2-40B4-BE49-F238E27FC236}">
                <a16:creationId xmlns:a16="http://schemas.microsoft.com/office/drawing/2014/main" id="{26842C75-0BEC-4FD6-9301-8017A0644BB0}"/>
              </a:ext>
            </a:extLst>
          </p:cNvPr>
          <p:cNvSpPr>
            <a:spLocks noGrp="1"/>
          </p:cNvSpPr>
          <p:nvPr>
            <p:ph type="body" sz="quarter" idx="38" hasCustomPrompt="1"/>
          </p:nvPr>
        </p:nvSpPr>
        <p:spPr>
          <a:xfrm>
            <a:off x="228600" y="230909"/>
            <a:ext cx="5486400" cy="904875"/>
          </a:xfrm>
        </p:spPr>
        <p:txBody>
          <a:bodyPr>
            <a:normAutofit/>
          </a:bodyPr>
          <a:lstStyle>
            <a:lvl1pPr marL="0" indent="0">
              <a:buNone/>
              <a:defRPr sz="4600" b="0" cap="all" baseline="0">
                <a:latin typeface="Gilmer Light" panose="020B0604020202020204" charset="0"/>
              </a:defRPr>
            </a:lvl1pPr>
          </a:lstStyle>
          <a:p>
            <a:pPr lvl="0"/>
            <a:r>
              <a:rPr lang="en-US" dirty="0"/>
              <a:t>Content title</a:t>
            </a:r>
          </a:p>
        </p:txBody>
      </p:sp>
      <p:sp>
        <p:nvSpPr>
          <p:cNvPr id="20" name="Rectangle 19">
            <a:extLst>
              <a:ext uri="{FF2B5EF4-FFF2-40B4-BE49-F238E27FC236}">
                <a16:creationId xmlns:a16="http://schemas.microsoft.com/office/drawing/2014/main" id="{28CC54F3-4425-4A58-BCBA-8F86E2BE7D1C}"/>
              </a:ext>
            </a:extLst>
          </p:cNvPr>
          <p:cNvSpPr/>
          <p:nvPr userDrawn="1"/>
        </p:nvSpPr>
        <p:spPr>
          <a:xfrm>
            <a:off x="0" y="6429376"/>
            <a:ext cx="12192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mer Light" panose="020B0604020202020204" charset="0"/>
            </a:endParaRPr>
          </a:p>
        </p:txBody>
      </p:sp>
      <p:sp>
        <p:nvSpPr>
          <p:cNvPr id="21" name="Date Placeholder 3">
            <a:extLst>
              <a:ext uri="{FF2B5EF4-FFF2-40B4-BE49-F238E27FC236}">
                <a16:creationId xmlns:a16="http://schemas.microsoft.com/office/drawing/2014/main" id="{9EA43BA1-4782-4A73-9B64-8050E08C4CA8}"/>
              </a:ext>
            </a:extLst>
          </p:cNvPr>
          <p:cNvSpPr txBox="1">
            <a:spLocks/>
          </p:cNvSpPr>
          <p:nvPr userDrawn="1"/>
        </p:nvSpPr>
        <p:spPr>
          <a:xfrm>
            <a:off x="124933" y="6525382"/>
            <a:ext cx="1600200" cy="23260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0" dirty="0">
                <a:latin typeface="Gilmer Light" panose="020B0604020202020204" charset="0"/>
                <a:cs typeface="Segoe UI Light" panose="020B0502040204020203" pitchFamily="34" charset="0"/>
              </a:rPr>
              <a:t>© OpSec Security</a:t>
            </a:r>
          </a:p>
        </p:txBody>
      </p:sp>
    </p:spTree>
    <p:extLst>
      <p:ext uri="{BB962C8B-B14F-4D97-AF65-F5344CB8AC3E}">
        <p14:creationId xmlns:p14="http://schemas.microsoft.com/office/powerpoint/2010/main" val="4224340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image" Target="../media/image2.svg"/><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82.xml"/><Relationship Id="rId21" Type="http://schemas.openxmlformats.org/officeDocument/2006/relationships/slideLayout" Target="../slideLayouts/slideLayout77.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63" Type="http://schemas.openxmlformats.org/officeDocument/2006/relationships/slideLayout" Target="../slideLayouts/slideLayout119.xml"/><Relationship Id="rId68" Type="http://schemas.openxmlformats.org/officeDocument/2006/relationships/slideLayout" Target="../slideLayouts/slideLayout124.xml"/><Relationship Id="rId7" Type="http://schemas.openxmlformats.org/officeDocument/2006/relationships/slideLayout" Target="../slideLayouts/slideLayout63.xml"/><Relationship Id="rId71" Type="http://schemas.openxmlformats.org/officeDocument/2006/relationships/theme" Target="../theme/theme4.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9" Type="http://schemas.openxmlformats.org/officeDocument/2006/relationships/slideLayout" Target="../slideLayouts/slideLayout85.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8" Type="http://schemas.openxmlformats.org/officeDocument/2006/relationships/slideLayout" Target="../slideLayouts/slideLayout114.xml"/><Relationship Id="rId66" Type="http://schemas.openxmlformats.org/officeDocument/2006/relationships/slideLayout" Target="../slideLayouts/slideLayout122.xml"/><Relationship Id="rId5" Type="http://schemas.openxmlformats.org/officeDocument/2006/relationships/slideLayout" Target="../slideLayouts/slideLayout61.xml"/><Relationship Id="rId61" Type="http://schemas.openxmlformats.org/officeDocument/2006/relationships/slideLayout" Target="../slideLayouts/slideLayout117.xml"/><Relationship Id="rId19" Type="http://schemas.openxmlformats.org/officeDocument/2006/relationships/slideLayout" Target="../slideLayouts/slideLayout7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slideLayout" Target="../slideLayouts/slideLayout112.xml"/><Relationship Id="rId64" Type="http://schemas.openxmlformats.org/officeDocument/2006/relationships/slideLayout" Target="../slideLayouts/slideLayout120.xml"/><Relationship Id="rId69" Type="http://schemas.openxmlformats.org/officeDocument/2006/relationships/slideLayout" Target="../slideLayouts/slideLayout125.xml"/><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59" Type="http://schemas.openxmlformats.org/officeDocument/2006/relationships/slideLayout" Target="../slideLayouts/slideLayout115.xml"/><Relationship Id="rId67" Type="http://schemas.openxmlformats.org/officeDocument/2006/relationships/slideLayout" Target="../slideLayouts/slideLayout123.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62" Type="http://schemas.openxmlformats.org/officeDocument/2006/relationships/slideLayout" Target="../slideLayouts/slideLayout118.xml"/><Relationship Id="rId70" Type="http://schemas.openxmlformats.org/officeDocument/2006/relationships/slideLayout" Target="../slideLayouts/slideLayout12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57" Type="http://schemas.openxmlformats.org/officeDocument/2006/relationships/slideLayout" Target="../slideLayouts/slideLayout113.xml"/><Relationship Id="rId10" Type="http://schemas.openxmlformats.org/officeDocument/2006/relationships/slideLayout" Target="../slideLayouts/slideLayout66.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60" Type="http://schemas.openxmlformats.org/officeDocument/2006/relationships/slideLayout" Target="../slideLayouts/slideLayout116.xml"/><Relationship Id="rId65" Type="http://schemas.openxmlformats.org/officeDocument/2006/relationships/slideLayout" Target="../slideLayouts/slideLayout121.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9" Type="http://schemas.openxmlformats.org/officeDocument/2006/relationships/slideLayout" Target="../slideLayouts/slideLayout95.xml"/><Relationship Id="rId34" Type="http://schemas.openxmlformats.org/officeDocument/2006/relationships/slideLayout" Target="../slideLayouts/slideLayout90.xml"/><Relationship Id="rId50" Type="http://schemas.openxmlformats.org/officeDocument/2006/relationships/slideLayout" Target="../slideLayouts/slideLayout106.xml"/><Relationship Id="rId55" Type="http://schemas.openxmlformats.org/officeDocument/2006/relationships/slideLayout" Target="../slideLayouts/slideLayout1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theme" Target="../theme/theme5.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916A6F-FFF0-8B9A-2CFD-9A0A7A34DE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D03B191-67D8-FF39-A2F9-7927CFB02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Footer Placeholder 3">
            <a:extLst>
              <a:ext uri="{FF2B5EF4-FFF2-40B4-BE49-F238E27FC236}">
                <a16:creationId xmlns:a16="http://schemas.microsoft.com/office/drawing/2014/main" id="{DA25F981-89A7-6388-469A-05963F4CEB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1938376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Lst>
  <p:txStyles>
    <p:titleStyle>
      <a:lvl1pPr algn="l" defTabSz="914400" rtl="0" eaLnBrk="1" latinLnBrk="0" hangingPunct="1">
        <a:lnSpc>
          <a:spcPct val="90000"/>
        </a:lnSpc>
        <a:spcBef>
          <a:spcPct val="0"/>
        </a:spcBef>
        <a:buNone/>
        <a:defRPr sz="4400" b="1" i="0" kern="1200">
          <a:solidFill>
            <a:srgbClr val="46072D"/>
          </a:solidFill>
          <a:latin typeface="NewsGoth BdXCn B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sGoth B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sGoth B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sGoth B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sGoth B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sGoth B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6350A5-FDEC-9BDA-2578-659281338D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 Num page">
            <a:extLst>
              <a:ext uri="{FF2B5EF4-FFF2-40B4-BE49-F238E27FC236}">
                <a16:creationId xmlns:a16="http://schemas.microsoft.com/office/drawing/2014/main" id="{F56B4982-F7AC-CA92-3B71-7D8C8B4F1B3A}"/>
              </a:ext>
            </a:extLst>
          </p:cNvPr>
          <p:cNvSpPr>
            <a:spLocks noGrp="1" noRot="1" noMove="1" noResize="1" noEditPoints="1" noAdjustHandles="1" noChangeArrowheads="1" noChangeShapeType="1"/>
          </p:cNvSpPr>
          <p:nvPr>
            <p:ph type="sldNum" sz="quarter" idx="4"/>
          </p:nvPr>
        </p:nvSpPr>
        <p:spPr>
          <a:xfrm>
            <a:off x="910991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Courier New" panose="02070309020205020404" pitchFamily="49" charset="0"/>
                <a:cs typeface="Courier New" panose="02070309020205020404" pitchFamily="49" charset="0"/>
              </a:defRPr>
            </a:lvl1pPr>
          </a:lstStyle>
          <a:p>
            <a:fld id="{EC9EE24E-D617-49A3-B33B-A26175C8A5BC}" type="slidenum">
              <a:rPr lang="fr-CH" smtClean="0"/>
              <a:pPr/>
              <a:t>‹#›</a:t>
            </a:fld>
            <a:endParaRPr lang="fr-CH"/>
          </a:p>
        </p:txBody>
      </p:sp>
      <p:sp>
        <p:nvSpPr>
          <p:cNvPr id="4" name="Footer - Date">
            <a:extLst>
              <a:ext uri="{FF2B5EF4-FFF2-40B4-BE49-F238E27FC236}">
                <a16:creationId xmlns:a16="http://schemas.microsoft.com/office/drawing/2014/main" id="{6E1F8DC5-D1BB-65C1-F8F6-6E3CA9AB1A6D}"/>
              </a:ext>
            </a:extLst>
          </p:cNvPr>
          <p:cNvSpPr>
            <a:spLocks noGrp="1" noRot="1" noMove="1" noResize="1" noEditPoints="1" noAdjustHandles="1" noChangeArrowheads="1" noChangeShapeType="1"/>
          </p:cNvSpPr>
          <p:nvPr>
            <p:ph type="dt" sz="half" idx="2"/>
          </p:nvPr>
        </p:nvSpPr>
        <p:spPr>
          <a:xfrm>
            <a:off x="4724400" y="6356348"/>
            <a:ext cx="2743200" cy="365125"/>
          </a:xfrm>
          <a:prstGeom prst="rect">
            <a:avLst/>
          </a:prstGeom>
        </p:spPr>
        <p:txBody>
          <a:bodyPr vert="horz" lIns="91440" tIns="45720" rIns="91440" bIns="45720" rtlCol="0" anchor="ctr"/>
          <a:lstStyle>
            <a:lvl1pPr algn="ctr">
              <a:defRPr sz="800">
                <a:solidFill>
                  <a:schemeClr val="tx1">
                    <a:tint val="75000"/>
                  </a:schemeClr>
                </a:solidFill>
                <a:latin typeface="Courier New" panose="02070309020205020404" pitchFamily="49" charset="0"/>
                <a:cs typeface="Courier New" panose="02070309020205020404" pitchFamily="49" charset="0"/>
              </a:defRPr>
            </a:lvl1pPr>
          </a:lstStyle>
          <a:p>
            <a:fld id="{AE46489A-2E05-4253-960B-924F745E898D}" type="datetime1">
              <a:rPr lang="fr-CH" smtClean="0"/>
              <a:t>02.05.2025</a:t>
            </a:fld>
            <a:endParaRPr lang="fr-CH"/>
          </a:p>
        </p:txBody>
      </p:sp>
      <p:sp>
        <p:nvSpPr>
          <p:cNvPr id="9" name="Footer">
            <a:extLst>
              <a:ext uri="{FF2B5EF4-FFF2-40B4-BE49-F238E27FC236}">
                <a16:creationId xmlns:a16="http://schemas.microsoft.com/office/drawing/2014/main" id="{1C443EF4-551F-5170-0D88-AF336B84A791}"/>
              </a:ext>
            </a:extLst>
          </p:cNvPr>
          <p:cNvSpPr>
            <a:spLocks noGrp="1" noRot="1" noMove="1" noResize="1" noEditPoints="1" noAdjustHandles="1" noChangeArrowheads="1" noChangeShapeType="1"/>
          </p:cNvSpPr>
          <p:nvPr>
            <p:ph type="ftr" sz="quarter" idx="3"/>
          </p:nvPr>
        </p:nvSpPr>
        <p:spPr>
          <a:xfrm>
            <a:off x="560671" y="6356349"/>
            <a:ext cx="4114800" cy="365125"/>
          </a:xfrm>
          <a:prstGeom prst="rect">
            <a:avLst/>
          </a:prstGeom>
        </p:spPr>
        <p:txBody>
          <a:bodyPr vert="horz" lIns="91440" tIns="45720" rIns="91440" bIns="45720" rtlCol="0" anchor="ctr"/>
          <a:lstStyle>
            <a:lvl1pPr algn="l">
              <a:defRPr sz="800">
                <a:solidFill>
                  <a:schemeClr val="tx1">
                    <a:tint val="75000"/>
                  </a:schemeClr>
                </a:solidFill>
                <a:latin typeface="Courier New" panose="02070309020205020404" pitchFamily="49" charset="0"/>
                <a:cs typeface="Courier New" panose="02070309020205020404" pitchFamily="49" charset="0"/>
              </a:defRPr>
            </a:lvl1pPr>
          </a:lstStyle>
          <a:p>
            <a:r>
              <a:rPr lang="it-IT"/>
              <a:t>© 2025, SICPA SA, Switzerland | CONFIDENTIAL </a:t>
            </a:r>
            <a:endParaRPr lang="fr-CH"/>
          </a:p>
        </p:txBody>
      </p:sp>
      <p:pic>
        <p:nvPicPr>
          <p:cNvPr id="10" name="Logo SICPA">
            <a:extLst>
              <a:ext uri="{FF2B5EF4-FFF2-40B4-BE49-F238E27FC236}">
                <a16:creationId xmlns:a16="http://schemas.microsoft.com/office/drawing/2014/main" id="{17F54819-359B-A1A1-ADBC-5A7E2259FCC4}"/>
              </a:ext>
            </a:extLst>
          </p:cNvPr>
          <p:cNvPicPr>
            <a:picLocks noGrp="1" noRot="1" noChangeAspect="1" noMove="1" noResize="1" noEditPoints="1" noAdjustHandles="1" noChangeArrowheads="1" noChangeShapeType="1" noCrop="1"/>
          </p:cNvPicPr>
          <p:nvPr userDrawn="1"/>
        </p:nvPicPr>
        <p:blipFill>
          <a:blip r:embed="rId13">
            <a:extLst>
              <a:ext uri="{96DAC541-7B7A-43D3-8B79-37D633B846F1}">
                <asvg:svgBlip xmlns:asvg="http://schemas.microsoft.com/office/drawing/2016/SVG/main" r:embed="rId14"/>
              </a:ext>
            </a:extLst>
          </a:blip>
          <a:stretch>
            <a:fillRect/>
          </a:stretch>
        </p:blipFill>
        <p:spPr>
          <a:xfrm>
            <a:off x="149341" y="6255944"/>
            <a:ext cx="471488" cy="437727"/>
          </a:xfrm>
          <a:prstGeom prst="rect">
            <a:avLst/>
          </a:prstGeom>
        </p:spPr>
      </p:pic>
      <p:sp>
        <p:nvSpPr>
          <p:cNvPr id="2" name="TITLE">
            <a:extLst>
              <a:ext uri="{FF2B5EF4-FFF2-40B4-BE49-F238E27FC236}">
                <a16:creationId xmlns:a16="http://schemas.microsoft.com/office/drawing/2014/main" id="{D3B20324-7C61-CB3F-BDDE-F58F892C760E}"/>
              </a:ext>
            </a:extLst>
          </p:cNvPr>
          <p:cNvSpPr>
            <a:spLocks noGrp="1"/>
          </p:cNvSpPr>
          <p:nvPr>
            <p:ph type="title"/>
          </p:nvPr>
        </p:nvSpPr>
        <p:spPr>
          <a:xfrm>
            <a:off x="417600" y="252000"/>
            <a:ext cx="10936200" cy="735756"/>
          </a:xfrm>
          <a:prstGeom prst="rect">
            <a:avLst/>
          </a:prstGeom>
        </p:spPr>
        <p:txBody>
          <a:bodyPr vert="horz" wrap="square" lIns="0" tIns="72000" rIns="180000" bIns="108000" rtlCol="0" anchor="ctr">
            <a:spAutoFit/>
          </a:bodyPr>
          <a:lstStyle/>
          <a:p>
            <a:r>
              <a:rPr lang="en-US"/>
              <a:t>Click to edit Master title style</a:t>
            </a:r>
            <a:endParaRPr lang="fr-CH"/>
          </a:p>
        </p:txBody>
      </p:sp>
    </p:spTree>
    <p:extLst>
      <p:ext uri="{BB962C8B-B14F-4D97-AF65-F5344CB8AC3E}">
        <p14:creationId xmlns:p14="http://schemas.microsoft.com/office/powerpoint/2010/main" val="311260110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p:txStyles>
    <p:titleStyle>
      <a:lvl1pPr algn="l" defTabSz="914400" rtl="0" eaLnBrk="1" latinLnBrk="0" hangingPunct="1">
        <a:lnSpc>
          <a:spcPct val="90000"/>
        </a:lnSpc>
        <a:spcBef>
          <a:spcPct val="0"/>
        </a:spcBef>
        <a:buNone/>
        <a:defRPr sz="40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6350A5-FDEC-9BDA-2578-659281338D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 Num page">
            <a:extLst>
              <a:ext uri="{FF2B5EF4-FFF2-40B4-BE49-F238E27FC236}">
                <a16:creationId xmlns:a16="http://schemas.microsoft.com/office/drawing/2014/main" id="{F56B4982-F7AC-CA92-3B71-7D8C8B4F1B3A}"/>
              </a:ext>
            </a:extLst>
          </p:cNvPr>
          <p:cNvSpPr>
            <a:spLocks noGrp="1" noRot="1" noMove="1" noResize="1" noEditPoints="1" noAdjustHandles="1" noChangeArrowheads="1" noChangeShapeType="1"/>
          </p:cNvSpPr>
          <p:nvPr>
            <p:ph type="sldNum" sz="quarter" idx="4"/>
          </p:nvPr>
        </p:nvSpPr>
        <p:spPr>
          <a:xfrm>
            <a:off x="910991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Courier New" panose="02070309020205020404" pitchFamily="49" charset="0"/>
                <a:cs typeface="Courier New" panose="02070309020205020404" pitchFamily="49" charset="0"/>
              </a:defRPr>
            </a:lvl1pPr>
          </a:lstStyle>
          <a:p>
            <a:fld id="{EC9EE24E-D617-49A3-B33B-A26175C8A5BC}" type="slidenum">
              <a:rPr lang="fr-CH" smtClean="0"/>
              <a:pPr/>
              <a:t>‹#›</a:t>
            </a:fld>
            <a:endParaRPr lang="fr-CH"/>
          </a:p>
        </p:txBody>
      </p:sp>
      <p:sp>
        <p:nvSpPr>
          <p:cNvPr id="4" name="Footer - Date">
            <a:extLst>
              <a:ext uri="{FF2B5EF4-FFF2-40B4-BE49-F238E27FC236}">
                <a16:creationId xmlns:a16="http://schemas.microsoft.com/office/drawing/2014/main" id="{6E1F8DC5-D1BB-65C1-F8F6-6E3CA9AB1A6D}"/>
              </a:ext>
            </a:extLst>
          </p:cNvPr>
          <p:cNvSpPr>
            <a:spLocks noGrp="1" noRot="1" noMove="1" noResize="1" noEditPoints="1" noAdjustHandles="1" noChangeArrowheads="1" noChangeShapeType="1"/>
          </p:cNvSpPr>
          <p:nvPr>
            <p:ph type="dt" sz="half" idx="2"/>
          </p:nvPr>
        </p:nvSpPr>
        <p:spPr>
          <a:xfrm>
            <a:off x="4724400" y="6356348"/>
            <a:ext cx="2743200" cy="365125"/>
          </a:xfrm>
          <a:prstGeom prst="rect">
            <a:avLst/>
          </a:prstGeom>
        </p:spPr>
        <p:txBody>
          <a:bodyPr vert="horz" lIns="91440" tIns="45720" rIns="91440" bIns="45720" rtlCol="0" anchor="ctr"/>
          <a:lstStyle>
            <a:lvl1pPr algn="ctr">
              <a:defRPr sz="800">
                <a:solidFill>
                  <a:schemeClr val="tx1">
                    <a:tint val="75000"/>
                  </a:schemeClr>
                </a:solidFill>
                <a:latin typeface="Courier New" panose="02070309020205020404" pitchFamily="49" charset="0"/>
                <a:cs typeface="Courier New" panose="02070309020205020404" pitchFamily="49" charset="0"/>
              </a:defRPr>
            </a:lvl1pPr>
          </a:lstStyle>
          <a:p>
            <a:fld id="{9B3E2B62-F2B6-46CD-8F2E-6BB317BC4AF3}" type="datetime1">
              <a:rPr lang="fr-CH" smtClean="0"/>
              <a:t>02.05.2025</a:t>
            </a:fld>
            <a:endParaRPr lang="fr-CH"/>
          </a:p>
        </p:txBody>
      </p:sp>
      <p:sp>
        <p:nvSpPr>
          <p:cNvPr id="9" name="Footer">
            <a:extLst>
              <a:ext uri="{FF2B5EF4-FFF2-40B4-BE49-F238E27FC236}">
                <a16:creationId xmlns:a16="http://schemas.microsoft.com/office/drawing/2014/main" id="{1C443EF4-551F-5170-0D88-AF336B84A791}"/>
              </a:ext>
            </a:extLst>
          </p:cNvPr>
          <p:cNvSpPr>
            <a:spLocks noGrp="1" noRot="1" noMove="1" noResize="1" noEditPoints="1" noAdjustHandles="1" noChangeArrowheads="1" noChangeShapeType="1"/>
          </p:cNvSpPr>
          <p:nvPr>
            <p:ph type="ftr" sz="quarter" idx="3"/>
          </p:nvPr>
        </p:nvSpPr>
        <p:spPr>
          <a:xfrm>
            <a:off x="560671" y="6356349"/>
            <a:ext cx="4114800" cy="365125"/>
          </a:xfrm>
          <a:prstGeom prst="rect">
            <a:avLst/>
          </a:prstGeom>
        </p:spPr>
        <p:txBody>
          <a:bodyPr vert="horz" lIns="91440" tIns="45720" rIns="91440" bIns="45720" rtlCol="0" anchor="ctr"/>
          <a:lstStyle>
            <a:lvl1pPr algn="l">
              <a:defRPr sz="800">
                <a:solidFill>
                  <a:schemeClr val="tx1">
                    <a:tint val="75000"/>
                  </a:schemeClr>
                </a:solidFill>
                <a:latin typeface="Courier New" panose="02070309020205020404" pitchFamily="49" charset="0"/>
                <a:cs typeface="Courier New" panose="02070309020205020404" pitchFamily="49" charset="0"/>
              </a:defRPr>
            </a:lvl1pPr>
          </a:lstStyle>
          <a:p>
            <a:r>
              <a:rPr lang="en-US"/>
              <a:t>© 2025, SICPA HOLDING SA, Switzerland | CONFIDENTIAL</a:t>
            </a:r>
            <a:endParaRPr lang="fr-CH"/>
          </a:p>
        </p:txBody>
      </p:sp>
      <p:pic>
        <p:nvPicPr>
          <p:cNvPr id="10" name="Logo SICPA">
            <a:extLst>
              <a:ext uri="{FF2B5EF4-FFF2-40B4-BE49-F238E27FC236}">
                <a16:creationId xmlns:a16="http://schemas.microsoft.com/office/drawing/2014/main" id="{17F54819-359B-A1A1-ADBC-5A7E2259FCC4}"/>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49341" y="6255944"/>
            <a:ext cx="471488" cy="437727"/>
          </a:xfrm>
          <a:prstGeom prst="rect">
            <a:avLst/>
          </a:prstGeom>
        </p:spPr>
      </p:pic>
      <p:sp>
        <p:nvSpPr>
          <p:cNvPr id="2" name="TITLE">
            <a:extLst>
              <a:ext uri="{FF2B5EF4-FFF2-40B4-BE49-F238E27FC236}">
                <a16:creationId xmlns:a16="http://schemas.microsoft.com/office/drawing/2014/main" id="{D3B20324-7C61-CB3F-BDDE-F58F892C760E}"/>
              </a:ext>
            </a:extLst>
          </p:cNvPr>
          <p:cNvSpPr>
            <a:spLocks noGrp="1"/>
          </p:cNvSpPr>
          <p:nvPr>
            <p:ph type="title"/>
          </p:nvPr>
        </p:nvSpPr>
        <p:spPr>
          <a:xfrm>
            <a:off x="417600" y="252000"/>
            <a:ext cx="10936200" cy="735756"/>
          </a:xfrm>
          <a:prstGeom prst="rect">
            <a:avLst/>
          </a:prstGeom>
        </p:spPr>
        <p:txBody>
          <a:bodyPr vert="horz" wrap="square" lIns="0" tIns="72000" rIns="180000" bIns="108000" rtlCol="0" anchor="t" anchorCtr="0">
            <a:spAutoFit/>
          </a:bodyPr>
          <a:lstStyle/>
          <a:p>
            <a:r>
              <a:rPr lang="en-US"/>
              <a:t>Click to edit Master title style</a:t>
            </a:r>
            <a:endParaRPr lang="fr-CH"/>
          </a:p>
        </p:txBody>
      </p:sp>
    </p:spTree>
    <p:extLst>
      <p:ext uri="{BB962C8B-B14F-4D97-AF65-F5344CB8AC3E}">
        <p14:creationId xmlns:p14="http://schemas.microsoft.com/office/powerpoint/2010/main" val="26853517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Lst>
  <p:hf hdr="0"/>
  <p:txStyles>
    <p:titleStyle>
      <a:lvl1pPr algn="l" defTabSz="914400" rtl="0" eaLnBrk="1" latinLnBrk="0" hangingPunct="1">
        <a:lnSpc>
          <a:spcPct val="90000"/>
        </a:lnSpc>
        <a:spcBef>
          <a:spcPct val="0"/>
        </a:spcBef>
        <a:buNone/>
        <a:defRPr sz="40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42FA04-0D1E-4C78-867D-44DA00BE6CC0}"/>
              </a:ext>
            </a:extLst>
          </p:cNvPr>
          <p:cNvSpPr>
            <a:spLocks noGrp="1"/>
          </p:cNvSpPr>
          <p:nvPr>
            <p:ph type="title"/>
          </p:nvPr>
        </p:nvSpPr>
        <p:spPr>
          <a:xfrm>
            <a:off x="238125" y="117585"/>
            <a:ext cx="10010775" cy="523099"/>
          </a:xfrm>
          <a:prstGeom prst="rect">
            <a:avLst/>
          </a:prstGeom>
        </p:spPr>
        <p:txBody>
          <a:bodyPr vert="horz" lIns="91440" tIns="45720" rIns="91440" bIns="45720" rtlCol="0" anchor="b">
            <a:normAutofit/>
          </a:bodyPr>
          <a:lstStyle/>
          <a:p>
            <a:r>
              <a:rPr lang="en-US" dirty="0"/>
              <a:t>Click To Insert Title – One Line</a:t>
            </a:r>
          </a:p>
        </p:txBody>
      </p:sp>
      <p:sp>
        <p:nvSpPr>
          <p:cNvPr id="3" name="Text Placeholder 2">
            <a:extLst>
              <a:ext uri="{FF2B5EF4-FFF2-40B4-BE49-F238E27FC236}">
                <a16:creationId xmlns:a16="http://schemas.microsoft.com/office/drawing/2014/main" id="{C8F913EB-FEA6-4386-A5A0-15B882CE5720}"/>
              </a:ext>
            </a:extLst>
          </p:cNvPr>
          <p:cNvSpPr>
            <a:spLocks noGrp="1"/>
          </p:cNvSpPr>
          <p:nvPr>
            <p:ph type="body" idx="1"/>
          </p:nvPr>
        </p:nvSpPr>
        <p:spPr>
          <a:xfrm>
            <a:off x="609600" y="1066801"/>
            <a:ext cx="10058400" cy="51053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9478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34" r:id="rId69"/>
    <p:sldLayoutId id="2147483782" r:id="rId70"/>
  </p:sldLayoutIdLst>
  <p:hf hdr="0" ftr="0" dt="0"/>
  <p:txStyles>
    <p:titleStyle>
      <a:lvl1pPr algn="l" defTabSz="914400" rtl="0" eaLnBrk="1" latinLnBrk="0" hangingPunct="1">
        <a:lnSpc>
          <a:spcPct val="90000"/>
        </a:lnSpc>
        <a:spcBef>
          <a:spcPct val="0"/>
        </a:spcBef>
        <a:buNone/>
        <a:defRPr sz="2800" b="0" kern="1200" cap="none" baseline="0">
          <a:solidFill>
            <a:schemeClr val="tx1"/>
          </a:solidFill>
          <a:latin typeface="Gilmer Light" panose="020B0604020202020204" charset="0"/>
          <a:ea typeface="+mj-ea"/>
          <a:cs typeface="+mj-cs"/>
        </a:defRPr>
      </a:lvl1pPr>
    </p:titleStyle>
    <p:bodyStyle>
      <a:lvl1pPr marL="514350" indent="-514350" algn="l" defTabSz="914400" rtl="0" eaLnBrk="1" latinLnBrk="0" hangingPunct="1">
        <a:lnSpc>
          <a:spcPct val="100000"/>
        </a:lnSpc>
        <a:spcBef>
          <a:spcPts val="1000"/>
        </a:spcBef>
        <a:buClr>
          <a:schemeClr val="tx2"/>
        </a:buClr>
        <a:buFont typeface="Wingdings" panose="05000000000000000000" pitchFamily="2" charset="2"/>
        <a:buChar char="§"/>
        <a:defRPr sz="2400" b="0" kern="1200">
          <a:solidFill>
            <a:schemeClr val="tx1"/>
          </a:solidFill>
          <a:latin typeface="Gilmer Light" panose="020B0604020202020204" charset="0"/>
          <a:ea typeface="+mn-ea"/>
          <a:cs typeface="+mn-cs"/>
        </a:defRPr>
      </a:lvl1pPr>
      <a:lvl2pPr marL="801688" indent="-4572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Gilmer Light" panose="020B0604020202020204" charset="0"/>
          <a:ea typeface="+mn-ea"/>
          <a:cs typeface="+mn-cs"/>
        </a:defRPr>
      </a:lvl2pPr>
      <a:lvl3pPr marL="1027113" indent="-4572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solidFill>
          <a:latin typeface="Gilmer Light" panose="020B0604020202020204" charset="0"/>
          <a:ea typeface="+mn-ea"/>
          <a:cs typeface="+mn-cs"/>
        </a:defRPr>
      </a:lvl3pPr>
      <a:lvl4pPr marL="1258888" indent="-342900" algn="l" defTabSz="914400" rtl="0" eaLnBrk="1" latinLnBrk="0" hangingPunct="1">
        <a:lnSpc>
          <a:spcPct val="100000"/>
        </a:lnSpc>
        <a:spcBef>
          <a:spcPts val="500"/>
        </a:spcBef>
        <a:buClr>
          <a:schemeClr val="accent4"/>
        </a:buClr>
        <a:buFont typeface="Arial" panose="020B0604020202020204" pitchFamily="34" charset="0"/>
        <a:buChar char="‒"/>
        <a:defRPr sz="1600" kern="1200">
          <a:solidFill>
            <a:schemeClr val="tx1"/>
          </a:solidFill>
          <a:latin typeface="Gilmer Light" panose="020B0604020202020204" charset="0"/>
          <a:ea typeface="+mn-ea"/>
          <a:cs typeface="+mn-cs"/>
        </a:defRPr>
      </a:lvl4pPr>
      <a:lvl5pPr marL="1484313" indent="-342900" algn="l" defTabSz="914400" rtl="0" eaLnBrk="1" latinLnBrk="0" hangingPunct="1">
        <a:lnSpc>
          <a:spcPct val="100000"/>
        </a:lnSpc>
        <a:spcBef>
          <a:spcPts val="500"/>
        </a:spcBef>
        <a:buClr>
          <a:schemeClr val="accent4"/>
        </a:buClr>
        <a:buFont typeface="Arial" panose="020B0604020202020204" pitchFamily="34" charset="0"/>
        <a:buChar char="‒"/>
        <a:defRPr sz="1200" kern="1200" cap="all" baseline="0">
          <a:solidFill>
            <a:schemeClr val="tx1"/>
          </a:solidFill>
          <a:latin typeface="Gilmer Light"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72">
          <p15:clr>
            <a:srgbClr val="F26B43"/>
          </p15:clr>
        </p15:guide>
        <p15:guide id="3" orient="horz" pos="4248">
          <p15:clr>
            <a:srgbClr val="F26B43"/>
          </p15:clr>
        </p15:guide>
        <p15:guide id="4" pos="7608">
          <p15:clr>
            <a:srgbClr val="F26B43"/>
          </p15:clr>
        </p15:guide>
        <p15:guide id="5" orient="horz" pos="672">
          <p15:clr>
            <a:srgbClr val="F26B43"/>
          </p15:clr>
        </p15:guide>
        <p15:guide id="6" pos="6720">
          <p15:clr>
            <a:srgbClr val="F26B43"/>
          </p15:clr>
        </p15:guide>
        <p15:guide id="7" orient="horz" pos="144">
          <p15:clr>
            <a:srgbClr val="F26B43"/>
          </p15:clr>
        </p15:guide>
        <p15:guide id="8" pos="144">
          <p15:clr>
            <a:srgbClr val="F26B43"/>
          </p15:clr>
        </p15:guide>
        <p15:guide id="9" orient="horz" pos="816">
          <p15:clr>
            <a:srgbClr val="F26B43"/>
          </p15:clr>
        </p15:guide>
        <p15:guide id="10" orient="horz" pos="3888">
          <p15:clr>
            <a:srgbClr val="F26B43"/>
          </p15:clr>
        </p15:guide>
        <p15:guide id="11" pos="7320">
          <p15:clr>
            <a:srgbClr val="F26B43"/>
          </p15:clr>
        </p15:guide>
        <p15:guide id="12" orient="horz" pos="4056">
          <p15:clr>
            <a:srgbClr val="F26B43"/>
          </p15:clr>
        </p15:guide>
        <p15:guide id="13" pos="960">
          <p15:clr>
            <a:srgbClr val="F26B43"/>
          </p15:clr>
        </p15:guide>
        <p15:guide id="14" pos="2112">
          <p15:clr>
            <a:srgbClr val="F26B43"/>
          </p15:clr>
        </p15:guide>
        <p15:guide id="15" pos="3264">
          <p15:clr>
            <a:srgbClr val="F26B43"/>
          </p15:clr>
        </p15:guide>
        <p15:guide id="16" pos="4416">
          <p15:clr>
            <a:srgbClr val="F26B43"/>
          </p15:clr>
        </p15:guide>
        <p15:guide id="17" pos="5568">
          <p15:clr>
            <a:srgbClr val="F26B43"/>
          </p15:clr>
        </p15:guide>
        <p15:guide id="18" pos="3840">
          <p15:clr>
            <a:srgbClr val="F26B43"/>
          </p15:clr>
        </p15:guide>
        <p15:guide id="19" orient="horz" pos="2160">
          <p15:clr>
            <a:srgbClr val="F26B43"/>
          </p15:clr>
        </p15:guide>
        <p15:guide id="20" orient="horz" pos="3312">
          <p15:clr>
            <a:srgbClr val="F26B43"/>
          </p15:clr>
        </p15:guide>
        <p15:guide id="21" orient="horz" pos="1008">
          <p15:clr>
            <a:srgbClr val="F26B43"/>
          </p15:clr>
        </p15:guide>
        <p15:guide id="22" orient="horz" pos="2448">
          <p15:clr>
            <a:srgbClr val="F26B43"/>
          </p15:clr>
        </p15:guide>
        <p15:guide id="23" orient="horz" pos="1872">
          <p15:clr>
            <a:srgbClr val="F26B43"/>
          </p15:clr>
        </p15:guide>
        <p15:guide id="24" orient="horz" pos="2736">
          <p15:clr>
            <a:srgbClr val="F26B43"/>
          </p15:clr>
        </p15:guide>
        <p15:guide id="25" orient="horz" pos="1584">
          <p15:clr>
            <a:srgbClr val="F26B43"/>
          </p15:clr>
        </p15:guide>
        <p15:guide id="26" pos="384">
          <p15:clr>
            <a:srgbClr val="F26B43"/>
          </p15:clr>
        </p15:guide>
        <p15:guide id="27" pos="7296">
          <p15:clr>
            <a:srgbClr val="F26B43"/>
          </p15:clr>
        </p15:guide>
        <p15:guide id="28" pos="7536">
          <p15:clr>
            <a:srgbClr val="F26B43"/>
          </p15:clr>
        </p15:guide>
        <p15:guide id="29" pos="1968">
          <p15:clr>
            <a:srgbClr val="F26B43"/>
          </p15:clr>
        </p15:guide>
        <p15:guide id="30"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11AFEB-601C-88E8-D790-7F2205D8C40B}"/>
              </a:ext>
            </a:extLst>
          </p:cNvPr>
          <p:cNvSpPr>
            <a:spLocks noGrp="1"/>
          </p:cNvSpPr>
          <p:nvPr>
            <p:ph type="title"/>
          </p:nvPr>
        </p:nvSpPr>
        <p:spPr>
          <a:xfrm>
            <a:off x="947738" y="836613"/>
            <a:ext cx="10296525" cy="1127498"/>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34F4D13-F41D-49E2-A7C1-7542EB4D029B}"/>
              </a:ext>
            </a:extLst>
          </p:cNvPr>
          <p:cNvSpPr>
            <a:spLocks noGrp="1"/>
          </p:cNvSpPr>
          <p:nvPr>
            <p:ph type="body" idx="1"/>
          </p:nvPr>
        </p:nvSpPr>
        <p:spPr>
          <a:xfrm>
            <a:off x="947738" y="2148355"/>
            <a:ext cx="10296525" cy="387303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id="{7B7791CD-E37D-0130-3CD2-C7FBF9B64612}"/>
              </a:ext>
            </a:extLst>
          </p:cNvPr>
          <p:cNvSpPr>
            <a:spLocks noGrp="1"/>
          </p:cNvSpPr>
          <p:nvPr>
            <p:ph type="ftr" sz="quarter" idx="3"/>
          </p:nvPr>
        </p:nvSpPr>
        <p:spPr>
          <a:xfrm>
            <a:off x="550863" y="6356350"/>
            <a:ext cx="4114800" cy="365125"/>
          </a:xfrm>
          <a:prstGeom prst="rect">
            <a:avLst/>
          </a:prstGeom>
        </p:spPr>
        <p:txBody>
          <a:bodyPr vert="horz" lIns="0" tIns="0" rIns="0" bIns="0" rtlCol="0" anchor="t" anchorCtr="0"/>
          <a:lstStyle>
            <a:lvl1pPr algn="l">
              <a:defRPr sz="900">
                <a:solidFill>
                  <a:schemeClr val="bg1"/>
                </a:solidFill>
              </a:defRPr>
            </a:lvl1pPr>
          </a:lstStyle>
          <a:p>
            <a:r>
              <a:rPr lang="en-GB"/>
              <a:t>©2025 Crane NXT, Co.</a:t>
            </a:r>
            <a:endParaRPr lang="en-GB" dirty="0"/>
          </a:p>
        </p:txBody>
      </p:sp>
      <p:sp>
        <p:nvSpPr>
          <p:cNvPr id="9" name="Slide Number Placeholder 4">
            <a:extLst>
              <a:ext uri="{FF2B5EF4-FFF2-40B4-BE49-F238E27FC236}">
                <a16:creationId xmlns:a16="http://schemas.microsoft.com/office/drawing/2014/main" id="{60D96235-416B-C005-2608-02EF9D566326}"/>
              </a:ext>
            </a:extLst>
          </p:cNvPr>
          <p:cNvSpPr>
            <a:spLocks noGrp="1"/>
          </p:cNvSpPr>
          <p:nvPr>
            <p:ph type="sldNum" sz="quarter" idx="4"/>
          </p:nvPr>
        </p:nvSpPr>
        <p:spPr>
          <a:xfrm>
            <a:off x="10591800" y="6356350"/>
            <a:ext cx="1049338" cy="365125"/>
          </a:xfrm>
          <a:prstGeom prst="rect">
            <a:avLst/>
          </a:prstGeom>
        </p:spPr>
        <p:txBody>
          <a:bodyPr vert="horz" lIns="0" tIns="0" rIns="0" bIns="0" rtlCol="0" anchor="t" anchorCtr="0"/>
          <a:lstStyle>
            <a:lvl1pPr algn="r">
              <a:defRPr sz="1200">
                <a:solidFill>
                  <a:schemeClr val="bg1"/>
                </a:solidFill>
              </a:defRPr>
            </a:lvl1pPr>
          </a:lstStyle>
          <a:p>
            <a:fld id="{8CAAB0B1-AB86-C64E-AC22-4A6EBADCB5CB}" type="slidenum">
              <a:rPr lang="en-GB" smtClean="0"/>
              <a:pPr/>
              <a:t>‹#›</a:t>
            </a:fld>
            <a:endParaRPr lang="en-GB" dirty="0"/>
          </a:p>
        </p:txBody>
      </p:sp>
    </p:spTree>
    <p:extLst>
      <p:ext uri="{BB962C8B-B14F-4D97-AF65-F5344CB8AC3E}">
        <p14:creationId xmlns:p14="http://schemas.microsoft.com/office/powerpoint/2010/main" val="30437863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Lst>
  <p:hf hdr="0"/>
  <p:txStyles>
    <p:titleStyle>
      <a:lvl1pPr algn="l"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3840">
          <p15:clr>
            <a:srgbClr val="F26B43"/>
          </p15:clr>
        </p15:guide>
        <p15:guide id="3" pos="347">
          <p15:clr>
            <a:srgbClr val="F26B43"/>
          </p15:clr>
        </p15:guide>
        <p15:guide id="4" pos="7333">
          <p15:clr>
            <a:srgbClr val="F26B43"/>
          </p15:clr>
        </p15:guide>
        <p15:guide id="5" orient="horz" pos="379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ubmed.ncbi.nlm.nih.gov/29367343/"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hyperlink" Target="https://www.oxfordmail.co.uk/news/17423983.fake-cigarettes-oxford-tell-real/" TargetMode="External"/><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www.wcoomd.org/-/media/wco/public/global/pdf/media/wco-news-magazines/wconews_75.pdf" TargetMode="External"/><Relationship Id="rId3" Type="http://schemas.openxmlformats.org/officeDocument/2006/relationships/image" Target="../media/image54.png"/><Relationship Id="rId7" Type="http://schemas.openxmlformats.org/officeDocument/2006/relationships/hyperlink" Target="https://www.monitor.co.ug/uganda/business/finance/imf-asks-govt-to-prioritise-digitisation-of-tax-register-4574006" TargetMode="External"/><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hyperlink" Target="https://taxstamptraceabilitynews.com/news/2024/sep/25/excise-revenues-soar-in-the-gambia-thanks-to-tax-stamps/" TargetMode="External"/><Relationship Id="rId5" Type="http://schemas.openxmlformats.org/officeDocument/2006/relationships/hyperlink" Target="https://eldia.com.do/pese-a-caida-en-recaudo-el-ron-cerveza-y-tabaco-registran-crecimiento/" TargetMode="External"/><Relationship Id="rId4" Type="http://schemas.openxmlformats.org/officeDocument/2006/relationships/image" Target="../media/image55.svg"/><Relationship Id="rId9" Type="http://schemas.openxmlformats.org/officeDocument/2006/relationships/hyperlink" Target="https://www.instagram.com/p/Ci4SWdcIWVL/?utm_source=ig_embed&amp;ig_rid=f5e4b9b5-0ca9-40d3-8f38-8f0e2cc8563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wcoomd.org/-/media/wco/public/global/pdf/media/wco-news-magazines/wconews_75.pdf"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jpeg"/><Relationship Id="rId7" Type="http://schemas.openxmlformats.org/officeDocument/2006/relationships/hyperlink" Target="https://www.flickr.com/photos/hpdeutschland/8791062179" TargetMode="External"/><Relationship Id="rId2" Type="http://schemas.openxmlformats.org/officeDocument/2006/relationships/notesSlide" Target="../notesSlides/notesSlide15.xml"/><Relationship Id="rId1" Type="http://schemas.openxmlformats.org/officeDocument/2006/relationships/slideLayout" Target="../slideLayouts/slideLayout9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hyperlink" Target="https://www.crowdcrux.com/how-to-fulfill-your-kickstarter-rewards-on-time-5-bottlenecks-to-avoi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126.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26.xml"/></Relationships>
</file>

<file path=ppt/slides/_rels/slide33.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notesSlide" Target="../notesSlides/notesSlide18.xml"/><Relationship Id="rId16" Type="http://schemas.openxmlformats.org/officeDocument/2006/relationships/image" Target="../media/image80.svg"/><Relationship Id="rId1" Type="http://schemas.openxmlformats.org/officeDocument/2006/relationships/slideLayout" Target="../slideLayouts/slideLayout125.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68.jpeg"/><Relationship Id="rId9" Type="http://schemas.openxmlformats.org/officeDocument/2006/relationships/image" Target="../media/image73.png"/><Relationship Id="rId14" Type="http://schemas.openxmlformats.org/officeDocument/2006/relationships/image" Target="../media/image78.sv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7.jpeg"/><Relationship Id="rId7" Type="http://schemas.openxmlformats.org/officeDocument/2006/relationships/diagramQuickStyle" Target="../diagrams/quickStyle1.xml"/><Relationship Id="rId2" Type="http://schemas.openxmlformats.org/officeDocument/2006/relationships/notesSlide" Target="../notesSlides/notesSlide19.xml"/><Relationship Id="rId1" Type="http://schemas.openxmlformats.org/officeDocument/2006/relationships/slideLayout" Target="../slideLayouts/slideLayout12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8.jpeg"/><Relationship Id="rId9" Type="http://schemas.microsoft.com/office/2007/relationships/diagramDrawing" Target="../diagrams/drawing1.xml"/></Relationships>
</file>

<file path=ppt/slides/_rels/slide3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8.pn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13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3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svg"/></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jpeg"/><Relationship Id="rId7" Type="http://schemas.openxmlformats.org/officeDocument/2006/relationships/hyperlink" Target="https://www.flickr.com/photos/hpdeutschland/8791062179" TargetMode="External"/><Relationship Id="rId2" Type="http://schemas.openxmlformats.org/officeDocument/2006/relationships/notesSlide" Target="../notesSlides/notesSlide22.xml"/><Relationship Id="rId1" Type="http://schemas.openxmlformats.org/officeDocument/2006/relationships/slideLayout" Target="../slideLayouts/slideLayout9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hyperlink" Target="https://www.crowdcrux.com/how-to-fulfill-your-kickstarter-rewards-on-time-5-bottlenecks-to-avoi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19.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522173-36F4-8367-9A9A-20BC6D81D1C0}"/>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0570D30-F0DF-5447-91D6-A852D134F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9F11873-2234-5452-02F8-D569070D220D}"/>
              </a:ext>
            </a:extLst>
          </p:cNvPr>
          <p:cNvPicPr>
            <a:picLocks noChangeAspect="1"/>
          </p:cNvPicPr>
          <p:nvPr/>
        </p:nvPicPr>
        <p:blipFill>
          <a:blip r:embed="rId3"/>
          <a:stretch>
            <a:fillRect/>
          </a:stretch>
        </p:blipFill>
        <p:spPr>
          <a:xfrm>
            <a:off x="1031239" y="2729409"/>
            <a:ext cx="3775459" cy="1367713"/>
          </a:xfrm>
          <a:prstGeom prst="rect">
            <a:avLst/>
          </a:prstGeom>
        </p:spPr>
      </p:pic>
      <p:sp>
        <p:nvSpPr>
          <p:cNvPr id="29" name="Freeform: Shape 28">
            <a:extLst>
              <a:ext uri="{FF2B5EF4-FFF2-40B4-BE49-F238E27FC236}">
                <a16:creationId xmlns:a16="http://schemas.microsoft.com/office/drawing/2014/main" id="{71FE49B8-A5FE-8401-BABC-74892E8FE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ight Triangle 30">
            <a:extLst>
              <a:ext uri="{FF2B5EF4-FFF2-40B4-BE49-F238E27FC236}">
                <a16:creationId xmlns:a16="http://schemas.microsoft.com/office/drawing/2014/main" id="{AA359780-95B8-8335-17A7-5D7D3EA26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460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FFBC3B-3DB3-1E0D-E6C5-7076C1BB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5C3A95-519A-2681-72AA-4C138812663D}"/>
              </a:ext>
            </a:extLst>
          </p:cNvPr>
          <p:cNvSpPr>
            <a:spLocks noGrp="1"/>
          </p:cNvSpPr>
          <p:nvPr>
            <p:ph type="ctrTitle"/>
          </p:nvPr>
        </p:nvSpPr>
        <p:spPr>
          <a:xfrm>
            <a:off x="5593727" y="3711324"/>
            <a:ext cx="5384800" cy="761255"/>
          </a:xfrm>
        </p:spPr>
        <p:txBody>
          <a:bodyPr anchor="b">
            <a:normAutofit fontScale="90000"/>
          </a:bodyPr>
          <a:lstStyle/>
          <a:p>
            <a:pPr algn="l"/>
            <a:r>
              <a:rPr lang="en-GB" sz="4800"/>
              <a:t>SECURING THE FUTURE: </a:t>
            </a:r>
            <a:br>
              <a:rPr lang="en-GB" sz="4800"/>
            </a:br>
            <a:r>
              <a:rPr lang="en-GB" sz="4800"/>
              <a:t>WHY PHYSICAL FEATURES MATTER IN THE DIGITAL AGE</a:t>
            </a:r>
            <a:endParaRPr lang="en-GB" sz="3600"/>
          </a:p>
        </p:txBody>
      </p:sp>
      <p:sp>
        <p:nvSpPr>
          <p:cNvPr id="5" name="TextBox 4">
            <a:extLst>
              <a:ext uri="{FF2B5EF4-FFF2-40B4-BE49-F238E27FC236}">
                <a16:creationId xmlns:a16="http://schemas.microsoft.com/office/drawing/2014/main" id="{B1CCA8D5-4734-A1C8-4095-C311A2CF54B9}"/>
              </a:ext>
            </a:extLst>
          </p:cNvPr>
          <p:cNvSpPr txBox="1"/>
          <p:nvPr/>
        </p:nvSpPr>
        <p:spPr>
          <a:xfrm>
            <a:off x="8198603" y="4494508"/>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1901104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entagon 9">
            <a:extLst>
              <a:ext uri="{FF2B5EF4-FFF2-40B4-BE49-F238E27FC236}">
                <a16:creationId xmlns:a16="http://schemas.microsoft.com/office/drawing/2014/main" id="{65DC1D84-7F1E-CB11-28EF-75848875A70D}"/>
              </a:ext>
            </a:extLst>
          </p:cNvPr>
          <p:cNvSpPr/>
          <p:nvPr/>
        </p:nvSpPr>
        <p:spPr>
          <a:xfrm>
            <a:off x="3962400" y="5610817"/>
            <a:ext cx="7874000" cy="633435"/>
          </a:xfrm>
          <a:prstGeom prst="homePlate">
            <a:avLst/>
          </a:prstGeom>
          <a:solidFill>
            <a:srgbClr val="C7E270"/>
          </a:solidFill>
          <a:ln w="9525" cap="flat" cmpd="sng" algn="ctr">
            <a:noFill/>
            <a:prstDash val="solid"/>
          </a:ln>
          <a:effectLst/>
        </p:spPr>
        <p:txBody>
          <a:bodyPr rtlCol="0" anchor="ctr"/>
          <a:lstStyle/>
          <a:p>
            <a:pPr lvl="1" algn="ctr" defTabSz="1625519">
              <a:defRPr/>
            </a:pPr>
            <a:r>
              <a:rPr lang="en-US" sz="1733" b="1">
                <a:solidFill>
                  <a:srgbClr val="002060"/>
                </a:solidFill>
              </a:rPr>
              <a:t>Most illicit products are unlikely to be marked / reported</a:t>
            </a:r>
          </a:p>
        </p:txBody>
      </p:sp>
      <p:sp>
        <p:nvSpPr>
          <p:cNvPr id="54" name="Pentagon 16">
            <a:extLst>
              <a:ext uri="{FF2B5EF4-FFF2-40B4-BE49-F238E27FC236}">
                <a16:creationId xmlns:a16="http://schemas.microsoft.com/office/drawing/2014/main" id="{31D1684D-945E-90A4-717B-8E2D4C0BF6CC}"/>
              </a:ext>
            </a:extLst>
          </p:cNvPr>
          <p:cNvSpPr/>
          <p:nvPr/>
        </p:nvSpPr>
        <p:spPr>
          <a:xfrm>
            <a:off x="5975632" y="4986705"/>
            <a:ext cx="5860768" cy="633435"/>
          </a:xfrm>
          <a:prstGeom prst="homePlate">
            <a:avLst/>
          </a:prstGeom>
          <a:solidFill>
            <a:srgbClr val="66BDE8"/>
          </a:solidFill>
          <a:ln w="9525" cap="flat" cmpd="sng" algn="ctr">
            <a:noFill/>
            <a:prstDash val="solid"/>
          </a:ln>
          <a:effectLst/>
        </p:spPr>
        <p:txBody>
          <a:bodyPr rtlCol="0" anchor="ctr"/>
          <a:lstStyle/>
          <a:p>
            <a:pPr lvl="1" defTabSz="1625519">
              <a:defRPr/>
            </a:pPr>
            <a:r>
              <a:rPr lang="en-US" sz="1733" b="1">
                <a:solidFill>
                  <a:srgbClr val="002060"/>
                </a:solidFill>
              </a:rPr>
              <a:t>Huge impact on supply chain operators + difficulty to achieve compliance (garbage-in / garbage-out)</a:t>
            </a:r>
          </a:p>
        </p:txBody>
      </p:sp>
      <p:sp>
        <p:nvSpPr>
          <p:cNvPr id="51" name="Pentagon 7">
            <a:extLst>
              <a:ext uri="{FF2B5EF4-FFF2-40B4-BE49-F238E27FC236}">
                <a16:creationId xmlns:a16="http://schemas.microsoft.com/office/drawing/2014/main" id="{32FF32CC-A6A6-E523-3EDD-6BDBCCCE5461}"/>
              </a:ext>
            </a:extLst>
          </p:cNvPr>
          <p:cNvSpPr/>
          <p:nvPr/>
        </p:nvSpPr>
        <p:spPr>
          <a:xfrm>
            <a:off x="4618800" y="4362590"/>
            <a:ext cx="7217600" cy="633435"/>
          </a:xfrm>
          <a:prstGeom prst="homePlate">
            <a:avLst/>
          </a:prstGeom>
          <a:solidFill>
            <a:srgbClr val="66C9E0"/>
          </a:solidFill>
          <a:ln w="9525" cap="flat" cmpd="sng" algn="ctr">
            <a:noFill/>
            <a:prstDash val="solid"/>
          </a:ln>
          <a:effectLst/>
        </p:spPr>
        <p:txBody>
          <a:bodyPr rtlCol="0" anchor="ctr"/>
          <a:lstStyle/>
          <a:p>
            <a:pPr lvl="1" defTabSz="1625519">
              <a:defRPr/>
            </a:pPr>
            <a:r>
              <a:rPr lang="en-US" sz="1733" b="1" kern="0">
                <a:solidFill>
                  <a:srgbClr val="002060"/>
                </a:solidFill>
              </a:rPr>
              <a:t>    </a:t>
            </a:r>
            <a:r>
              <a:rPr lang="en-US" sz="1733" b="1">
                <a:solidFill>
                  <a:srgbClr val="002060"/>
                </a:solidFill>
              </a:rPr>
              <a:t>Codentify was invented 20 years ago</a:t>
            </a:r>
          </a:p>
        </p:txBody>
      </p:sp>
      <p:sp>
        <p:nvSpPr>
          <p:cNvPr id="47" name="Pentagon 7">
            <a:extLst>
              <a:ext uri="{FF2B5EF4-FFF2-40B4-BE49-F238E27FC236}">
                <a16:creationId xmlns:a16="http://schemas.microsoft.com/office/drawing/2014/main" id="{81A27C89-3803-1A4E-5926-C57884F7E2E9}"/>
              </a:ext>
            </a:extLst>
          </p:cNvPr>
          <p:cNvSpPr/>
          <p:nvPr/>
        </p:nvSpPr>
        <p:spPr>
          <a:xfrm>
            <a:off x="4428909" y="1870791"/>
            <a:ext cx="7467600" cy="633435"/>
          </a:xfrm>
          <a:prstGeom prst="homePlate">
            <a:avLst/>
          </a:prstGeom>
          <a:solidFill>
            <a:srgbClr val="FFC1E1"/>
          </a:solidFill>
          <a:ln w="9525" cap="flat" cmpd="sng" algn="ctr">
            <a:noFill/>
            <a:prstDash val="solid"/>
          </a:ln>
          <a:effectLst/>
        </p:spPr>
        <p:txBody>
          <a:bodyPr rtlCol="0" anchor="ctr"/>
          <a:lstStyle/>
          <a:p>
            <a:pPr lvl="2"/>
            <a:r>
              <a:rPr lang="en-US" sz="1733" b="1">
                <a:solidFill>
                  <a:srgbClr val="002060"/>
                </a:solidFill>
              </a:rPr>
              <a:t>Finding fraudulent products through codes requires 600 more verifications than are required with stamps (</a:t>
            </a:r>
            <a:r>
              <a:rPr lang="en-US" sz="1733" b="1">
                <a:solidFill>
                  <a:srgbClr val="002060"/>
                </a:solidFill>
                <a:hlinkClick r:id="rId3"/>
              </a:rPr>
              <a:t>link</a:t>
            </a:r>
            <a:r>
              <a:rPr lang="en-US" sz="1733" b="1">
                <a:solidFill>
                  <a:srgbClr val="002060"/>
                </a:solidFill>
              </a:rPr>
              <a:t>)</a:t>
            </a:r>
            <a:endParaRPr lang="LID4096" sz="1733" b="1">
              <a:solidFill>
                <a:srgbClr val="002060"/>
              </a:solidFill>
            </a:endParaRPr>
          </a:p>
        </p:txBody>
      </p:sp>
      <p:sp>
        <p:nvSpPr>
          <p:cNvPr id="50" name="Pentagon 16">
            <a:extLst>
              <a:ext uri="{FF2B5EF4-FFF2-40B4-BE49-F238E27FC236}">
                <a16:creationId xmlns:a16="http://schemas.microsoft.com/office/drawing/2014/main" id="{96627898-6CEF-801B-6BBD-FA67FFF9F200}"/>
              </a:ext>
            </a:extLst>
          </p:cNvPr>
          <p:cNvSpPr/>
          <p:nvPr/>
        </p:nvSpPr>
        <p:spPr>
          <a:xfrm>
            <a:off x="5975632" y="1242017"/>
            <a:ext cx="5860768" cy="633435"/>
          </a:xfrm>
          <a:prstGeom prst="homePlate">
            <a:avLst/>
          </a:prstGeom>
          <a:solidFill>
            <a:srgbClr val="6DC0E9"/>
          </a:solidFill>
          <a:ln w="9525" cap="flat" cmpd="sng" algn="ctr">
            <a:noFill/>
            <a:prstDash val="solid"/>
          </a:ln>
          <a:effectLst/>
        </p:spPr>
        <p:txBody>
          <a:bodyPr rtlCol="0" anchor="ctr"/>
          <a:lstStyle/>
          <a:p>
            <a:pPr lvl="1"/>
            <a:r>
              <a:rPr lang="en-US" sz="1733" b="1">
                <a:solidFill>
                  <a:srgbClr val="002060"/>
                </a:solidFill>
              </a:rPr>
              <a:t>Presence of DMX inconspicuous / not meaningful to the consumer </a:t>
            </a:r>
            <a:endParaRPr lang="LID4096" sz="1733" b="1">
              <a:solidFill>
                <a:srgbClr val="002060"/>
              </a:solidFill>
            </a:endParaRPr>
          </a:p>
        </p:txBody>
      </p:sp>
      <p:sp>
        <p:nvSpPr>
          <p:cNvPr id="48" name="Pentagon 8">
            <a:extLst>
              <a:ext uri="{FF2B5EF4-FFF2-40B4-BE49-F238E27FC236}">
                <a16:creationId xmlns:a16="http://schemas.microsoft.com/office/drawing/2014/main" id="{02167576-EE76-49CC-AE0C-E7C7E013C392}"/>
              </a:ext>
            </a:extLst>
          </p:cNvPr>
          <p:cNvSpPr/>
          <p:nvPr/>
        </p:nvSpPr>
        <p:spPr>
          <a:xfrm>
            <a:off x="5181601" y="2490246"/>
            <a:ext cx="6654800" cy="633435"/>
          </a:xfrm>
          <a:prstGeom prst="homePlate">
            <a:avLst/>
          </a:prstGeom>
          <a:solidFill>
            <a:srgbClr val="A2DAB2"/>
          </a:solidFill>
          <a:ln w="9525" cap="flat" cmpd="sng" algn="ctr">
            <a:noFill/>
            <a:prstDash val="solid"/>
          </a:ln>
          <a:effectLst/>
        </p:spPr>
        <p:txBody>
          <a:bodyPr rtlCol="0" anchor="ctr"/>
          <a:lstStyle/>
          <a:p>
            <a:pPr lvl="1" defTabSz="1625519">
              <a:defRPr/>
            </a:pPr>
            <a:r>
              <a:rPr lang="en-US" sz="1733" b="1">
                <a:solidFill>
                  <a:srgbClr val="002060"/>
                </a:solidFill>
              </a:rPr>
              <a:t>Hidden costs transferred to the industry</a:t>
            </a:r>
          </a:p>
        </p:txBody>
      </p:sp>
      <p:sp>
        <p:nvSpPr>
          <p:cNvPr id="49" name="Pentagon 9">
            <a:extLst>
              <a:ext uri="{FF2B5EF4-FFF2-40B4-BE49-F238E27FC236}">
                <a16:creationId xmlns:a16="http://schemas.microsoft.com/office/drawing/2014/main" id="{2EB610A9-872C-C2D7-C9B3-7B3F2EC35DDB}"/>
              </a:ext>
            </a:extLst>
          </p:cNvPr>
          <p:cNvSpPr/>
          <p:nvPr/>
        </p:nvSpPr>
        <p:spPr>
          <a:xfrm>
            <a:off x="4428909" y="3114361"/>
            <a:ext cx="7407491" cy="633435"/>
          </a:xfrm>
          <a:prstGeom prst="homePlate">
            <a:avLst/>
          </a:prstGeom>
          <a:solidFill>
            <a:srgbClr val="CAE478"/>
          </a:solidFill>
          <a:ln w="9525" cap="flat" cmpd="sng" algn="ctr">
            <a:noFill/>
            <a:prstDash val="solid"/>
          </a:ln>
          <a:effectLst/>
        </p:spPr>
        <p:txBody>
          <a:bodyPr rtlCol="0" anchor="ctr"/>
          <a:lstStyle/>
          <a:p>
            <a:pPr lvl="1" defTabSz="1625519">
              <a:defRPr/>
            </a:pPr>
            <a:r>
              <a:rPr lang="en-US" sz="1733" b="1">
                <a:solidFill>
                  <a:srgbClr val="002060"/>
                </a:solidFill>
              </a:rPr>
              <a:t>Takes years for all economic operators to equip themselves with the required software &amp; hardware</a:t>
            </a:r>
          </a:p>
        </p:txBody>
      </p:sp>
      <p:sp>
        <p:nvSpPr>
          <p:cNvPr id="52" name="Pentagon 8">
            <a:extLst>
              <a:ext uri="{FF2B5EF4-FFF2-40B4-BE49-F238E27FC236}">
                <a16:creationId xmlns:a16="http://schemas.microsoft.com/office/drawing/2014/main" id="{0878696C-5337-101C-556B-9F48AC75F446}"/>
              </a:ext>
            </a:extLst>
          </p:cNvPr>
          <p:cNvSpPr/>
          <p:nvPr/>
        </p:nvSpPr>
        <p:spPr>
          <a:xfrm>
            <a:off x="5334000" y="3738476"/>
            <a:ext cx="6502400" cy="633435"/>
          </a:xfrm>
          <a:prstGeom prst="homePlate">
            <a:avLst/>
          </a:prstGeom>
          <a:solidFill>
            <a:srgbClr val="94D4A6"/>
          </a:solidFill>
          <a:ln w="9525" cap="flat" cmpd="sng" algn="ctr">
            <a:noFill/>
            <a:prstDash val="solid"/>
          </a:ln>
          <a:effectLst/>
        </p:spPr>
        <p:txBody>
          <a:bodyPr rtlCol="0" anchor="ctr"/>
          <a:lstStyle/>
          <a:p>
            <a:pPr lvl="1" defTabSz="1625519">
              <a:defRPr/>
            </a:pPr>
            <a:r>
              <a:rPr lang="en-US" sz="1733" b="1">
                <a:solidFill>
                  <a:srgbClr val="002060"/>
                </a:solidFill>
              </a:rPr>
              <a:t>For tobacco products, most packaging lines are already equipped with stamp applicators</a:t>
            </a:r>
          </a:p>
        </p:txBody>
      </p:sp>
      <p:sp>
        <p:nvSpPr>
          <p:cNvPr id="2" name="Title 1">
            <a:extLst>
              <a:ext uri="{FF2B5EF4-FFF2-40B4-BE49-F238E27FC236}">
                <a16:creationId xmlns:a16="http://schemas.microsoft.com/office/drawing/2014/main" id="{9D5BEAB0-C8DD-5A69-37DE-86D2887FECF5}"/>
              </a:ext>
            </a:extLst>
          </p:cNvPr>
          <p:cNvSpPr>
            <a:spLocks noGrp="1"/>
          </p:cNvSpPr>
          <p:nvPr>
            <p:ph type="title"/>
          </p:nvPr>
        </p:nvSpPr>
        <p:spPr/>
        <p:txBody>
          <a:bodyPr>
            <a:normAutofit/>
          </a:bodyPr>
          <a:lstStyle/>
          <a:p>
            <a:r>
              <a:rPr lang="en-US"/>
              <a:t>DIGITAL ONLY – MYTHS …. and reality</a:t>
            </a:r>
            <a:endParaRPr lang="LID4096"/>
          </a:p>
        </p:txBody>
      </p:sp>
      <p:sp>
        <p:nvSpPr>
          <p:cNvPr id="8" name="Pentagon 7">
            <a:extLst>
              <a:ext uri="{FF2B5EF4-FFF2-40B4-BE49-F238E27FC236}">
                <a16:creationId xmlns:a16="http://schemas.microsoft.com/office/drawing/2014/main" id="{843939F6-6C60-E866-322A-B26E4D4EC5E9}"/>
              </a:ext>
            </a:extLst>
          </p:cNvPr>
          <p:cNvSpPr/>
          <p:nvPr/>
        </p:nvSpPr>
        <p:spPr>
          <a:xfrm>
            <a:off x="508000" y="1866132"/>
            <a:ext cx="4876800" cy="633435"/>
          </a:xfrm>
          <a:prstGeom prst="homePlate">
            <a:avLst/>
          </a:prstGeom>
          <a:solidFill>
            <a:srgbClr val="FF97CD"/>
          </a:solidFill>
          <a:ln w="9525" cap="flat" cmpd="sng" algn="ctr">
            <a:noFill/>
            <a:prstDash val="solid"/>
          </a:ln>
          <a:effectLst/>
        </p:spPr>
        <p:txBody>
          <a:bodyPr rtlCol="0" anchor="ctr"/>
          <a:lstStyle/>
          <a:p>
            <a:pPr defTabSz="1625519">
              <a:defRPr/>
            </a:pPr>
            <a:r>
              <a:rPr lang="en-US" sz="1867" b="1">
                <a:solidFill>
                  <a:schemeClr val="bg1"/>
                </a:solidFill>
              </a:rPr>
              <a:t>Inspectors can detect illicit products</a:t>
            </a:r>
            <a:br>
              <a:rPr lang="en-US" sz="1867" b="1">
                <a:solidFill>
                  <a:schemeClr val="bg1"/>
                </a:solidFill>
              </a:rPr>
            </a:br>
            <a:r>
              <a:rPr lang="en-US" sz="1867" b="1">
                <a:solidFill>
                  <a:schemeClr val="bg1"/>
                </a:solidFill>
              </a:rPr>
              <a:t>through code verification</a:t>
            </a:r>
            <a:endParaRPr lang="LID4096" sz="1867" b="1">
              <a:solidFill>
                <a:schemeClr val="bg1"/>
              </a:solidFill>
            </a:endParaRPr>
          </a:p>
        </p:txBody>
      </p:sp>
      <p:sp>
        <p:nvSpPr>
          <p:cNvPr id="9" name="Pentagon 8">
            <a:extLst>
              <a:ext uri="{FF2B5EF4-FFF2-40B4-BE49-F238E27FC236}">
                <a16:creationId xmlns:a16="http://schemas.microsoft.com/office/drawing/2014/main" id="{7D3D06CC-10A0-273F-1AA8-2D57D29959B9}"/>
              </a:ext>
            </a:extLst>
          </p:cNvPr>
          <p:cNvSpPr/>
          <p:nvPr/>
        </p:nvSpPr>
        <p:spPr>
          <a:xfrm>
            <a:off x="508001" y="2490246"/>
            <a:ext cx="5160929" cy="633435"/>
          </a:xfrm>
          <a:prstGeom prst="homePlate">
            <a:avLst/>
          </a:prstGeom>
          <a:solidFill>
            <a:srgbClr val="5BBE77"/>
          </a:solidFill>
          <a:ln w="9525" cap="flat" cmpd="sng" algn="ctr">
            <a:noFill/>
            <a:prstDash val="solid"/>
          </a:ln>
          <a:effectLst/>
        </p:spPr>
        <p:txBody>
          <a:bodyPr rtlCol="0" anchor="ctr"/>
          <a:lstStyle/>
          <a:p>
            <a:pPr defTabSz="1625519">
              <a:defRPr/>
            </a:pPr>
            <a:r>
              <a:rPr lang="en-US" sz="1867" b="1">
                <a:solidFill>
                  <a:schemeClr val="bg1"/>
                </a:solidFill>
              </a:rPr>
              <a:t>Lower cost</a:t>
            </a:r>
            <a:endParaRPr lang="LID4096" sz="1867" b="1">
              <a:solidFill>
                <a:schemeClr val="bg1"/>
              </a:solidFill>
            </a:endParaRPr>
          </a:p>
        </p:txBody>
      </p:sp>
      <p:sp>
        <p:nvSpPr>
          <p:cNvPr id="10" name="Pentagon 9">
            <a:extLst>
              <a:ext uri="{FF2B5EF4-FFF2-40B4-BE49-F238E27FC236}">
                <a16:creationId xmlns:a16="http://schemas.microsoft.com/office/drawing/2014/main" id="{EDF996A9-6290-5626-BE55-F8856AAF2F3E}"/>
              </a:ext>
            </a:extLst>
          </p:cNvPr>
          <p:cNvSpPr/>
          <p:nvPr/>
        </p:nvSpPr>
        <p:spPr>
          <a:xfrm>
            <a:off x="508000" y="3114361"/>
            <a:ext cx="4461091" cy="633435"/>
          </a:xfrm>
          <a:prstGeom prst="homePlate">
            <a:avLst/>
          </a:prstGeom>
          <a:solidFill>
            <a:srgbClr val="ABD22A"/>
          </a:solidFill>
          <a:ln w="9525" cap="flat" cmpd="sng" algn="ctr">
            <a:noFill/>
            <a:prstDash val="solid"/>
          </a:ln>
          <a:effectLst/>
        </p:spPr>
        <p:txBody>
          <a:bodyPr rtlCol="0" anchor="ctr"/>
          <a:lstStyle/>
          <a:p>
            <a:pPr defTabSz="1625519">
              <a:defRPr/>
            </a:pPr>
            <a:r>
              <a:rPr lang="en-US" sz="1867" b="1">
                <a:solidFill>
                  <a:schemeClr val="bg1"/>
                </a:solidFill>
              </a:rPr>
              <a:t>Fast to implement</a:t>
            </a:r>
            <a:endParaRPr lang="LID4096" sz="1867" b="1">
              <a:solidFill>
                <a:schemeClr val="bg1"/>
              </a:solidFill>
            </a:endParaRPr>
          </a:p>
        </p:txBody>
      </p:sp>
      <p:sp>
        <p:nvSpPr>
          <p:cNvPr id="11" name="Pentagon 16">
            <a:extLst>
              <a:ext uri="{FF2B5EF4-FFF2-40B4-BE49-F238E27FC236}">
                <a16:creationId xmlns:a16="http://schemas.microsoft.com/office/drawing/2014/main" id="{9D10A008-4371-4B4E-6A17-6CAE3954198E}"/>
              </a:ext>
            </a:extLst>
          </p:cNvPr>
          <p:cNvSpPr/>
          <p:nvPr/>
        </p:nvSpPr>
        <p:spPr>
          <a:xfrm>
            <a:off x="508000" y="1242017"/>
            <a:ext cx="5860768" cy="633435"/>
          </a:xfrm>
          <a:prstGeom prst="homePlate">
            <a:avLst/>
          </a:prstGeom>
          <a:solidFill>
            <a:srgbClr val="2099D8"/>
          </a:solidFill>
          <a:ln w="9525" cap="flat" cmpd="sng" algn="ctr">
            <a:noFill/>
            <a:prstDash val="solid"/>
          </a:ln>
          <a:effectLst/>
        </p:spPr>
        <p:txBody>
          <a:bodyPr rtlCol="0" anchor="ctr"/>
          <a:lstStyle/>
          <a:p>
            <a:pPr defTabSz="1625519">
              <a:defRPr/>
            </a:pPr>
            <a:r>
              <a:rPr lang="en-US" sz="1867" b="1">
                <a:solidFill>
                  <a:schemeClr val="bg1"/>
                </a:solidFill>
              </a:rPr>
              <a:t>Consumers can verify the duty-paid status of a product by checking the presence of the code</a:t>
            </a:r>
            <a:endParaRPr lang="LID4096" sz="1867" b="1">
              <a:solidFill>
                <a:schemeClr val="bg1"/>
              </a:solidFill>
            </a:endParaRPr>
          </a:p>
        </p:txBody>
      </p:sp>
      <p:sp>
        <p:nvSpPr>
          <p:cNvPr id="24" name="Pentagon 7">
            <a:extLst>
              <a:ext uri="{FF2B5EF4-FFF2-40B4-BE49-F238E27FC236}">
                <a16:creationId xmlns:a16="http://schemas.microsoft.com/office/drawing/2014/main" id="{194DA23F-2FB3-A138-4F4D-F8F96309F394}"/>
              </a:ext>
            </a:extLst>
          </p:cNvPr>
          <p:cNvSpPr/>
          <p:nvPr/>
        </p:nvSpPr>
        <p:spPr>
          <a:xfrm>
            <a:off x="508000" y="4362590"/>
            <a:ext cx="4779200" cy="633435"/>
          </a:xfrm>
          <a:prstGeom prst="homePlate">
            <a:avLst/>
          </a:prstGeom>
          <a:solidFill>
            <a:srgbClr val="27A6C2"/>
          </a:solidFill>
          <a:ln w="9525" cap="flat" cmpd="sng" algn="ctr">
            <a:noFill/>
            <a:prstDash val="solid"/>
          </a:ln>
          <a:effectLst/>
        </p:spPr>
        <p:txBody>
          <a:bodyPr rtlCol="0" anchor="ctr"/>
          <a:lstStyle/>
          <a:p>
            <a:pPr defTabSz="1625519">
              <a:defRPr/>
            </a:pPr>
            <a:r>
              <a:rPr lang="en-US" sz="1867" b="1" kern="0">
                <a:solidFill>
                  <a:prstClr val="white"/>
                </a:solidFill>
              </a:rPr>
              <a:t>More “m</a:t>
            </a:r>
            <a:r>
              <a:rPr lang="en-US" sz="1867" b="1" kern="0" err="1">
                <a:solidFill>
                  <a:prstClr val="white"/>
                </a:solidFill>
              </a:rPr>
              <a:t>odern</a:t>
            </a:r>
            <a:r>
              <a:rPr lang="en-US" sz="1867" b="1" kern="0">
                <a:solidFill>
                  <a:prstClr val="white"/>
                </a:solidFill>
              </a:rPr>
              <a:t>”</a:t>
            </a:r>
          </a:p>
        </p:txBody>
      </p:sp>
      <p:sp>
        <p:nvSpPr>
          <p:cNvPr id="25" name="Pentagon 8">
            <a:extLst>
              <a:ext uri="{FF2B5EF4-FFF2-40B4-BE49-F238E27FC236}">
                <a16:creationId xmlns:a16="http://schemas.microsoft.com/office/drawing/2014/main" id="{F669F397-DD61-96FB-0DAC-CCEA191A1BFF}"/>
              </a:ext>
            </a:extLst>
          </p:cNvPr>
          <p:cNvSpPr/>
          <p:nvPr/>
        </p:nvSpPr>
        <p:spPr>
          <a:xfrm>
            <a:off x="508001" y="3738476"/>
            <a:ext cx="5160929" cy="633435"/>
          </a:xfrm>
          <a:prstGeom prst="homePlate">
            <a:avLst/>
          </a:prstGeom>
          <a:solidFill>
            <a:srgbClr val="44AA61"/>
          </a:solidFill>
          <a:ln w="9525" cap="flat" cmpd="sng" algn="ctr">
            <a:noFill/>
            <a:prstDash val="solid"/>
          </a:ln>
          <a:effectLst/>
        </p:spPr>
        <p:txBody>
          <a:bodyPr rtlCol="0" anchor="ctr"/>
          <a:lstStyle/>
          <a:p>
            <a:pPr defTabSz="1625519">
              <a:defRPr/>
            </a:pPr>
            <a:r>
              <a:rPr lang="en-US" sz="1867" b="1" kern="0">
                <a:solidFill>
                  <a:prstClr val="white"/>
                </a:solidFill>
              </a:rPr>
              <a:t>Less intrusive, higher speed</a:t>
            </a:r>
          </a:p>
        </p:txBody>
      </p:sp>
      <p:sp>
        <p:nvSpPr>
          <p:cNvPr id="26" name="Pentagon 9">
            <a:extLst>
              <a:ext uri="{FF2B5EF4-FFF2-40B4-BE49-F238E27FC236}">
                <a16:creationId xmlns:a16="http://schemas.microsoft.com/office/drawing/2014/main" id="{19171196-B0FF-9150-1F1E-414789A26241}"/>
              </a:ext>
            </a:extLst>
          </p:cNvPr>
          <p:cNvSpPr/>
          <p:nvPr/>
        </p:nvSpPr>
        <p:spPr>
          <a:xfrm>
            <a:off x="508000" y="5610817"/>
            <a:ext cx="4461091" cy="633435"/>
          </a:xfrm>
          <a:prstGeom prst="homePlate">
            <a:avLst/>
          </a:prstGeom>
          <a:solidFill>
            <a:srgbClr val="79961E"/>
          </a:solidFill>
          <a:ln w="9525" cap="flat" cmpd="sng" algn="ctr">
            <a:noFill/>
            <a:prstDash val="solid"/>
          </a:ln>
          <a:effectLst/>
        </p:spPr>
        <p:txBody>
          <a:bodyPr rtlCol="0" anchor="ctr"/>
          <a:lstStyle/>
          <a:p>
            <a:pPr defTabSz="1625519">
              <a:defRPr/>
            </a:pPr>
            <a:r>
              <a:rPr lang="en-US" sz="1867" b="1">
                <a:solidFill>
                  <a:schemeClr val="bg1"/>
                </a:solidFill>
              </a:rPr>
              <a:t>Easy to find source of an illicit product</a:t>
            </a:r>
            <a:endParaRPr lang="LID4096" sz="1867" b="1">
              <a:solidFill>
                <a:schemeClr val="bg1"/>
              </a:solidFill>
            </a:endParaRPr>
          </a:p>
        </p:txBody>
      </p:sp>
      <p:sp>
        <p:nvSpPr>
          <p:cNvPr id="27" name="Pentagon 16">
            <a:extLst>
              <a:ext uri="{FF2B5EF4-FFF2-40B4-BE49-F238E27FC236}">
                <a16:creationId xmlns:a16="http://schemas.microsoft.com/office/drawing/2014/main" id="{0EB41C63-980E-FECE-A27F-6123B22F5FE9}"/>
              </a:ext>
            </a:extLst>
          </p:cNvPr>
          <p:cNvSpPr/>
          <p:nvPr/>
        </p:nvSpPr>
        <p:spPr>
          <a:xfrm>
            <a:off x="508000" y="4986705"/>
            <a:ext cx="5860768" cy="633435"/>
          </a:xfrm>
          <a:prstGeom prst="homePlate">
            <a:avLst/>
          </a:prstGeom>
          <a:solidFill>
            <a:srgbClr val="1B82B5"/>
          </a:solidFill>
          <a:ln w="9525" cap="flat" cmpd="sng" algn="ctr">
            <a:noFill/>
            <a:prstDash val="solid"/>
          </a:ln>
          <a:effectLst/>
        </p:spPr>
        <p:txBody>
          <a:bodyPr rtlCol="0" anchor="ctr"/>
          <a:lstStyle/>
          <a:p>
            <a:pPr defTabSz="1625519">
              <a:defRPr/>
            </a:pPr>
            <a:r>
              <a:rPr lang="en-US" sz="1867" b="1">
                <a:solidFill>
                  <a:schemeClr val="bg1"/>
                </a:solidFill>
              </a:rPr>
              <a:t>Easy to track &amp; trace product in the downstream </a:t>
            </a:r>
            <a:br>
              <a:rPr lang="en-US" sz="1867" b="1">
                <a:solidFill>
                  <a:schemeClr val="bg1"/>
                </a:solidFill>
              </a:rPr>
            </a:br>
            <a:r>
              <a:rPr lang="en-US" sz="1867" b="1">
                <a:solidFill>
                  <a:schemeClr val="bg1"/>
                </a:solidFill>
              </a:rPr>
              <a:t>supply chain</a:t>
            </a:r>
            <a:endParaRPr lang="LID4096" sz="1867" b="1">
              <a:solidFill>
                <a:schemeClr val="bg1"/>
              </a:solidFill>
            </a:endParaRPr>
          </a:p>
        </p:txBody>
      </p:sp>
    </p:spTree>
    <p:extLst>
      <p:ext uri="{BB962C8B-B14F-4D97-AF65-F5344CB8AC3E}">
        <p14:creationId xmlns:p14="http://schemas.microsoft.com/office/powerpoint/2010/main" val="13611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0-#ppt_w/2"/>
                                          </p:val>
                                        </p:tav>
                                        <p:tav tm="100000">
                                          <p:val>
                                            <p:strVal val="#ppt_x"/>
                                          </p:val>
                                        </p:tav>
                                      </p:tavLst>
                                    </p:anim>
                                    <p:anim calcmode="lin" valueType="num">
                                      <p:cBhvr additive="base">
                                        <p:cTn id="14"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0-#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0-#ppt_w/2"/>
                                          </p:val>
                                        </p:tav>
                                        <p:tav tm="100000">
                                          <p:val>
                                            <p:strVal val="#ppt_x"/>
                                          </p:val>
                                        </p:tav>
                                      </p:tavLst>
                                    </p:anim>
                                    <p:anim calcmode="lin" valueType="num">
                                      <p:cBhvr additive="base">
                                        <p:cTn id="3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0-#ppt_w/2"/>
                                          </p:val>
                                        </p:tav>
                                        <p:tav tm="100000">
                                          <p:val>
                                            <p:strVal val="#ppt_x"/>
                                          </p:val>
                                        </p:tav>
                                      </p:tavLst>
                                    </p:anim>
                                    <p:anim calcmode="lin" valueType="num">
                                      <p:cBhvr additive="base">
                                        <p:cTn id="5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0-#ppt_w/2"/>
                                          </p:val>
                                        </p:tav>
                                        <p:tav tm="100000">
                                          <p:val>
                                            <p:strVal val="#ppt_x"/>
                                          </p:val>
                                        </p:tav>
                                      </p:tavLst>
                                    </p:anim>
                                    <p:anim calcmode="lin" valueType="num">
                                      <p:cBhvr additive="base">
                                        <p:cTn id="5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0-#ppt_w/2"/>
                                          </p:val>
                                        </p:tav>
                                        <p:tav tm="100000">
                                          <p:val>
                                            <p:strVal val="#ppt_x"/>
                                          </p:val>
                                        </p:tav>
                                      </p:tavLst>
                                    </p:anim>
                                    <p:anim calcmode="lin" valueType="num">
                                      <p:cBhvr additive="base">
                                        <p:cTn id="62"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0-#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additive="base">
                                        <p:cTn id="73" dur="500" fill="hold"/>
                                        <p:tgtEl>
                                          <p:spTgt spid="51"/>
                                        </p:tgtEl>
                                        <p:attrNameLst>
                                          <p:attrName>ppt_x</p:attrName>
                                        </p:attrNameLst>
                                      </p:cBhvr>
                                      <p:tavLst>
                                        <p:tav tm="0">
                                          <p:val>
                                            <p:strVal val="0-#ppt_w/2"/>
                                          </p:val>
                                        </p:tav>
                                        <p:tav tm="100000">
                                          <p:val>
                                            <p:strVal val="#ppt_x"/>
                                          </p:val>
                                        </p:tav>
                                      </p:tavLst>
                                    </p:anim>
                                    <p:anim calcmode="lin" valueType="num">
                                      <p:cBhvr additive="base">
                                        <p:cTn id="74"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0-#ppt_w/2"/>
                                          </p:val>
                                        </p:tav>
                                        <p:tav tm="100000">
                                          <p:val>
                                            <p:strVal val="#ppt_x"/>
                                          </p:val>
                                        </p:tav>
                                      </p:tavLst>
                                    </p:anim>
                                    <p:anim calcmode="lin" valueType="num">
                                      <p:cBhvr additive="base">
                                        <p:cTn id="8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additive="base">
                                        <p:cTn id="85" dur="500" fill="hold"/>
                                        <p:tgtEl>
                                          <p:spTgt spid="54"/>
                                        </p:tgtEl>
                                        <p:attrNameLst>
                                          <p:attrName>ppt_x</p:attrName>
                                        </p:attrNameLst>
                                      </p:cBhvr>
                                      <p:tavLst>
                                        <p:tav tm="0">
                                          <p:val>
                                            <p:strVal val="0-#ppt_w/2"/>
                                          </p:val>
                                        </p:tav>
                                        <p:tav tm="100000">
                                          <p:val>
                                            <p:strVal val="#ppt_x"/>
                                          </p:val>
                                        </p:tav>
                                      </p:tavLst>
                                    </p:anim>
                                    <p:anim calcmode="lin" valueType="num">
                                      <p:cBhvr additive="base">
                                        <p:cTn id="86"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0-#ppt_w/2"/>
                                          </p:val>
                                        </p:tav>
                                        <p:tav tm="100000">
                                          <p:val>
                                            <p:strVal val="#ppt_x"/>
                                          </p:val>
                                        </p:tav>
                                      </p:tavLst>
                                    </p:anim>
                                    <p:anim calcmode="lin" valueType="num">
                                      <p:cBhvr additive="base">
                                        <p:cTn id="9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additive="base">
                                        <p:cTn id="97" dur="500" fill="hold"/>
                                        <p:tgtEl>
                                          <p:spTgt spid="53"/>
                                        </p:tgtEl>
                                        <p:attrNameLst>
                                          <p:attrName>ppt_x</p:attrName>
                                        </p:attrNameLst>
                                      </p:cBhvr>
                                      <p:tavLst>
                                        <p:tav tm="0">
                                          <p:val>
                                            <p:strVal val="0-#ppt_w/2"/>
                                          </p:val>
                                        </p:tav>
                                        <p:tav tm="100000">
                                          <p:val>
                                            <p:strVal val="#ppt_x"/>
                                          </p:val>
                                        </p:tav>
                                      </p:tavLst>
                                    </p:anim>
                                    <p:anim calcmode="lin" valueType="num">
                                      <p:cBhvr additive="base">
                                        <p:cTn id="98"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1" grpId="0" animBg="1"/>
      <p:bldP spid="47" grpId="0" animBg="1"/>
      <p:bldP spid="50" grpId="0" animBg="1"/>
      <p:bldP spid="48" grpId="0" animBg="1"/>
      <p:bldP spid="49" grpId="0" animBg="1"/>
      <p:bldP spid="52" grpId="0" animBg="1"/>
      <p:bldP spid="8" grpId="0" animBg="1"/>
      <p:bldP spid="9" grpId="0" animBg="1"/>
      <p:bldP spid="10" grpId="0" animBg="1"/>
      <p:bldP spid="11"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4F13FE-AA6A-F144-222E-B18E258E997F}"/>
              </a:ext>
            </a:extLst>
          </p:cNvPr>
          <p:cNvPicPr>
            <a:picLocks noChangeAspect="1"/>
          </p:cNvPicPr>
          <p:nvPr/>
        </p:nvPicPr>
        <p:blipFill>
          <a:blip r:embed="rId2"/>
          <a:stretch>
            <a:fillRect/>
          </a:stretch>
        </p:blipFill>
        <p:spPr>
          <a:xfrm>
            <a:off x="2839436" y="61546"/>
            <a:ext cx="6371068" cy="6688649"/>
          </a:xfrm>
          <a:prstGeom prst="rect">
            <a:avLst/>
          </a:prstGeom>
          <a:ln>
            <a:solidFill>
              <a:schemeClr val="tx1"/>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FDD6912F-FCAD-67BB-037B-8E543CE10AE6}"/>
              </a:ext>
            </a:extLst>
          </p:cNvPr>
          <p:cNvSpPr/>
          <p:nvPr/>
        </p:nvSpPr>
        <p:spPr>
          <a:xfrm>
            <a:off x="3042138" y="5134708"/>
            <a:ext cx="4404947" cy="597877"/>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04148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5EF18-3CEA-FEDC-A8F4-1883FE11D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ED3E7B-4DEE-CA35-9FA0-D4830CE504ED}"/>
              </a:ext>
            </a:extLst>
          </p:cNvPr>
          <p:cNvSpPr>
            <a:spLocks noGrp="1"/>
          </p:cNvSpPr>
          <p:nvPr>
            <p:ph type="title"/>
          </p:nvPr>
        </p:nvSpPr>
        <p:spPr/>
        <p:txBody>
          <a:bodyPr>
            <a:normAutofit/>
          </a:bodyPr>
          <a:lstStyle/>
          <a:p>
            <a:r>
              <a:rPr lang="en-US"/>
              <a:t>DIGITAL ONLY – KEY VULNERABILITIES</a:t>
            </a:r>
            <a:endParaRPr lang="LID4096"/>
          </a:p>
        </p:txBody>
      </p:sp>
      <p:pic>
        <p:nvPicPr>
          <p:cNvPr id="19" name="Picture 18">
            <a:extLst>
              <a:ext uri="{FF2B5EF4-FFF2-40B4-BE49-F238E27FC236}">
                <a16:creationId xmlns:a16="http://schemas.microsoft.com/office/drawing/2014/main" id="{2C5B6EDB-B766-7D76-75B4-2BC4CD37A94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1650" y="1812926"/>
            <a:ext cx="11286490" cy="1358900"/>
          </a:xfrm>
          <a:prstGeom prst="rect">
            <a:avLst/>
          </a:prstGeom>
        </p:spPr>
      </p:pic>
      <p:pic>
        <p:nvPicPr>
          <p:cNvPr id="13" name="Picture 12">
            <a:extLst>
              <a:ext uri="{FF2B5EF4-FFF2-40B4-BE49-F238E27FC236}">
                <a16:creationId xmlns:a16="http://schemas.microsoft.com/office/drawing/2014/main" id="{43A28516-230C-75CB-4397-ABAAB17698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8000" y="3975101"/>
            <a:ext cx="11272520" cy="885825"/>
          </a:xfrm>
          <a:prstGeom prst="rect">
            <a:avLst/>
          </a:prstGeom>
        </p:spPr>
      </p:pic>
      <p:pic>
        <p:nvPicPr>
          <p:cNvPr id="14" name="Picture 13">
            <a:extLst>
              <a:ext uri="{FF2B5EF4-FFF2-40B4-BE49-F238E27FC236}">
                <a16:creationId xmlns:a16="http://schemas.microsoft.com/office/drawing/2014/main" id="{1180D75B-1B07-1953-4794-C4B4B6603F5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5301" y="4860926"/>
            <a:ext cx="11292840" cy="850900"/>
          </a:xfrm>
          <a:prstGeom prst="rect">
            <a:avLst/>
          </a:prstGeom>
        </p:spPr>
      </p:pic>
      <p:pic>
        <p:nvPicPr>
          <p:cNvPr id="18" name="Picture 17">
            <a:extLst>
              <a:ext uri="{FF2B5EF4-FFF2-40B4-BE49-F238E27FC236}">
                <a16:creationId xmlns:a16="http://schemas.microsoft.com/office/drawing/2014/main" id="{14667191-123F-8FD2-DC9A-80971DCDB0F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05609" y="3133726"/>
            <a:ext cx="11290151" cy="859367"/>
          </a:xfrm>
          <a:prstGeom prst="rect">
            <a:avLst/>
          </a:prstGeom>
        </p:spPr>
      </p:pic>
    </p:spTree>
    <p:extLst>
      <p:ext uri="{BB962C8B-B14F-4D97-AF65-F5344CB8AC3E}">
        <p14:creationId xmlns:p14="http://schemas.microsoft.com/office/powerpoint/2010/main" val="1672905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6357-7973-701B-C820-43A13FA07171}"/>
              </a:ext>
            </a:extLst>
          </p:cNvPr>
          <p:cNvSpPr>
            <a:spLocks noGrp="1"/>
          </p:cNvSpPr>
          <p:nvPr>
            <p:ph type="title"/>
          </p:nvPr>
        </p:nvSpPr>
        <p:spPr/>
        <p:txBody>
          <a:bodyPr>
            <a:normAutofit/>
          </a:bodyPr>
          <a:lstStyle/>
          <a:p>
            <a:r>
              <a:rPr lang="en-US"/>
              <a:t>CONCRETE EXAMPLE OF UID DUPLICATION</a:t>
            </a:r>
            <a:endParaRPr lang="LID4096"/>
          </a:p>
        </p:txBody>
      </p:sp>
      <p:grpSp>
        <p:nvGrpSpPr>
          <p:cNvPr id="19" name="Group 18">
            <a:extLst>
              <a:ext uri="{FF2B5EF4-FFF2-40B4-BE49-F238E27FC236}">
                <a16:creationId xmlns:a16="http://schemas.microsoft.com/office/drawing/2014/main" id="{80F461A1-DA61-2225-5183-D705E9E4581F}"/>
              </a:ext>
            </a:extLst>
          </p:cNvPr>
          <p:cNvGrpSpPr/>
          <p:nvPr/>
        </p:nvGrpSpPr>
        <p:grpSpPr>
          <a:xfrm>
            <a:off x="406400" y="1193801"/>
            <a:ext cx="8128000" cy="5702900"/>
            <a:chOff x="304800" y="895350"/>
            <a:chExt cx="6096000" cy="4277175"/>
          </a:xfrm>
        </p:grpSpPr>
        <p:pic>
          <p:nvPicPr>
            <p:cNvPr id="4" name="Picture 3">
              <a:extLst>
                <a:ext uri="{FF2B5EF4-FFF2-40B4-BE49-F238E27FC236}">
                  <a16:creationId xmlns:a16="http://schemas.microsoft.com/office/drawing/2014/main" id="{F32F2018-642A-6E49-B769-B751BFE86B9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81000" y="895350"/>
              <a:ext cx="4517515" cy="4011930"/>
            </a:xfrm>
            <a:prstGeom prst="rect">
              <a:avLst/>
            </a:prstGeom>
          </p:spPr>
        </p:pic>
        <p:sp>
          <p:nvSpPr>
            <p:cNvPr id="14" name="Rectangle 13">
              <a:extLst>
                <a:ext uri="{FF2B5EF4-FFF2-40B4-BE49-F238E27FC236}">
                  <a16:creationId xmlns:a16="http://schemas.microsoft.com/office/drawing/2014/main" id="{0DBD198B-5735-107C-D0E4-257DC5C3CC49}"/>
                </a:ext>
              </a:extLst>
            </p:cNvPr>
            <p:cNvSpPr/>
            <p:nvPr/>
          </p:nvSpPr>
          <p:spPr>
            <a:xfrm>
              <a:off x="304800" y="4933950"/>
              <a:ext cx="6096000" cy="238575"/>
            </a:xfrm>
            <a:prstGeom prst="rect">
              <a:avLst/>
            </a:prstGeom>
          </p:spPr>
          <p:txBody>
            <a:bodyPr>
              <a:spAutoFit/>
            </a:bodyPr>
            <a:lstStyle/>
            <a:p>
              <a:pPr defTabSz="1219170">
                <a:defRPr/>
              </a:pPr>
              <a:r>
                <a:rPr lang="en-US" sz="1467" b="1" kern="0">
                  <a:solidFill>
                    <a:srgbClr val="033B59"/>
                  </a:solidFill>
                  <a:hlinkClick r:id="rId3"/>
                </a:rPr>
                <a:t>Source</a:t>
              </a:r>
              <a:r>
                <a:rPr lang="en-US" sz="1467" kern="0">
                  <a:solidFill>
                    <a:srgbClr val="033B59"/>
                  </a:solidFill>
                  <a:hlinkClick r:id="rId3"/>
                </a:rPr>
                <a:t>: https://www.oxfordmail.co.uk/news/17423983.fake-cigarettes-oxford-tell-real/</a:t>
              </a:r>
              <a:r>
                <a:rPr lang="en-US" sz="1467" kern="0">
                  <a:solidFill>
                    <a:srgbClr val="033B59"/>
                  </a:solidFill>
                </a:rPr>
                <a:t> </a:t>
              </a:r>
            </a:p>
          </p:txBody>
        </p:sp>
      </p:grpSp>
      <p:grpSp>
        <p:nvGrpSpPr>
          <p:cNvPr id="18" name="Group 17">
            <a:extLst>
              <a:ext uri="{FF2B5EF4-FFF2-40B4-BE49-F238E27FC236}">
                <a16:creationId xmlns:a16="http://schemas.microsoft.com/office/drawing/2014/main" id="{A86D35B4-810E-43E9-1E4E-6336BB80C35B}"/>
              </a:ext>
            </a:extLst>
          </p:cNvPr>
          <p:cNvGrpSpPr/>
          <p:nvPr/>
        </p:nvGrpSpPr>
        <p:grpSpPr>
          <a:xfrm>
            <a:off x="6807200" y="2006601"/>
            <a:ext cx="5181600" cy="2013130"/>
            <a:chOff x="5105400" y="1504950"/>
            <a:chExt cx="3886200" cy="1509847"/>
          </a:xfrm>
        </p:grpSpPr>
        <p:pic>
          <p:nvPicPr>
            <p:cNvPr id="11" name="Picture 10">
              <a:extLst>
                <a:ext uri="{FF2B5EF4-FFF2-40B4-BE49-F238E27FC236}">
                  <a16:creationId xmlns:a16="http://schemas.microsoft.com/office/drawing/2014/main" id="{637F636C-CDFA-E35B-7E73-73580FED6FDE}"/>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05400" y="1504950"/>
              <a:ext cx="2949335" cy="574555"/>
            </a:xfrm>
            <a:prstGeom prst="rect">
              <a:avLst/>
            </a:prstGeom>
          </p:spPr>
        </p:pic>
        <p:sp>
          <p:nvSpPr>
            <p:cNvPr id="16" name="TextBox 15">
              <a:extLst>
                <a:ext uri="{FF2B5EF4-FFF2-40B4-BE49-F238E27FC236}">
                  <a16:creationId xmlns:a16="http://schemas.microsoft.com/office/drawing/2014/main" id="{C7962374-F831-BF30-2BA9-08DA7A366D12}"/>
                </a:ext>
              </a:extLst>
            </p:cNvPr>
            <p:cNvSpPr txBox="1"/>
            <p:nvPr/>
          </p:nvSpPr>
          <p:spPr>
            <a:xfrm>
              <a:off x="5257800" y="2114550"/>
              <a:ext cx="3733800" cy="900247"/>
            </a:xfrm>
            <a:prstGeom prst="rect">
              <a:avLst/>
            </a:prstGeom>
            <a:noFill/>
          </p:spPr>
          <p:txBody>
            <a:bodyPr wrap="square">
              <a:spAutoFit/>
            </a:bodyPr>
            <a:lstStyle/>
            <a:p>
              <a:r>
                <a:rPr lang="en-US" sz="2400">
                  <a:solidFill>
                    <a:srgbClr val="333333"/>
                  </a:solidFill>
                  <a:latin typeface="Noto Sans" panose="020B0502040504020204" pitchFamily="34" charset="0"/>
                </a:rPr>
                <a:t>“</a:t>
              </a:r>
              <a:r>
                <a:rPr lang="en-US" sz="2400" i="1">
                  <a:solidFill>
                    <a:srgbClr val="333333"/>
                  </a:solidFill>
                  <a:latin typeface="Noto Sans" panose="020B0502040504020204" pitchFamily="34" charset="0"/>
                </a:rPr>
                <a:t>We can all play a part in spotting and reporting counterfeit cigarettes</a:t>
              </a:r>
              <a:r>
                <a:rPr lang="en-US" sz="2400">
                  <a:solidFill>
                    <a:srgbClr val="333333"/>
                  </a:solidFill>
                  <a:latin typeface="Noto Sans" panose="020B0502040504020204" pitchFamily="34" charset="0"/>
                </a:rPr>
                <a:t>”.</a:t>
              </a:r>
              <a:endParaRPr lang="LID4096" sz="2400"/>
            </a:p>
          </p:txBody>
        </p:sp>
      </p:grpSp>
      <p:sp>
        <p:nvSpPr>
          <p:cNvPr id="17" name="TextBox 16">
            <a:extLst>
              <a:ext uri="{FF2B5EF4-FFF2-40B4-BE49-F238E27FC236}">
                <a16:creationId xmlns:a16="http://schemas.microsoft.com/office/drawing/2014/main" id="{2BE5F5C3-5236-9C9F-B26F-E7A8E856A992}"/>
              </a:ext>
            </a:extLst>
          </p:cNvPr>
          <p:cNvSpPr txBox="1"/>
          <p:nvPr/>
        </p:nvSpPr>
        <p:spPr>
          <a:xfrm>
            <a:off x="7010400" y="4038600"/>
            <a:ext cx="1930400" cy="584775"/>
          </a:xfrm>
          <a:prstGeom prst="rect">
            <a:avLst/>
          </a:prstGeom>
          <a:noFill/>
        </p:spPr>
        <p:txBody>
          <a:bodyPr wrap="square">
            <a:spAutoFit/>
          </a:bodyPr>
          <a:lstStyle/>
          <a:p>
            <a:r>
              <a:rPr lang="en-US" sz="3200" b="1">
                <a:solidFill>
                  <a:srgbClr val="333333"/>
                </a:solidFill>
                <a:latin typeface="Noto Sans" panose="020B0502040504020204" pitchFamily="34" charset="0"/>
              </a:rPr>
              <a:t>Really?</a:t>
            </a:r>
          </a:p>
        </p:txBody>
      </p:sp>
      <p:sp>
        <p:nvSpPr>
          <p:cNvPr id="20" name="TextBox 19">
            <a:extLst>
              <a:ext uri="{FF2B5EF4-FFF2-40B4-BE49-F238E27FC236}">
                <a16:creationId xmlns:a16="http://schemas.microsoft.com/office/drawing/2014/main" id="{6B2BA7E6-658E-F4C6-6F04-F9458D59FFA6}"/>
              </a:ext>
            </a:extLst>
          </p:cNvPr>
          <p:cNvSpPr txBox="1"/>
          <p:nvPr/>
        </p:nvSpPr>
        <p:spPr>
          <a:xfrm>
            <a:off x="7010400" y="4648200"/>
            <a:ext cx="5181600" cy="584775"/>
          </a:xfrm>
          <a:prstGeom prst="rect">
            <a:avLst/>
          </a:prstGeom>
          <a:noFill/>
        </p:spPr>
        <p:txBody>
          <a:bodyPr wrap="square">
            <a:spAutoFit/>
          </a:bodyPr>
          <a:lstStyle/>
          <a:p>
            <a:r>
              <a:rPr lang="en-US" sz="3200" b="1">
                <a:solidFill>
                  <a:srgbClr val="333333"/>
                </a:solidFill>
                <a:latin typeface="Noto Sans" panose="020B0502040504020204" pitchFamily="34" charset="0"/>
              </a:rPr>
              <a:t>Counterfeit or original?</a:t>
            </a:r>
          </a:p>
        </p:txBody>
      </p:sp>
    </p:spTree>
    <p:extLst>
      <p:ext uri="{BB962C8B-B14F-4D97-AF65-F5344CB8AC3E}">
        <p14:creationId xmlns:p14="http://schemas.microsoft.com/office/powerpoint/2010/main" val="2281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7A64-C2DA-4ABF-DE09-AA2273B8AEEE}"/>
            </a:ext>
          </a:extLst>
        </p:cNvPr>
        <p:cNvGrpSpPr/>
        <p:nvPr/>
      </p:nvGrpSpPr>
      <p:grpSpPr>
        <a:xfrm>
          <a:off x="0" y="0"/>
          <a:ext cx="0" cy="0"/>
          <a:chOff x="0" y="0"/>
          <a:chExt cx="0" cy="0"/>
        </a:xfrm>
      </p:grpSpPr>
      <p:sp>
        <p:nvSpPr>
          <p:cNvPr id="1024" name="Rectangle 1023">
            <a:extLst>
              <a:ext uri="{FF2B5EF4-FFF2-40B4-BE49-F238E27FC236}">
                <a16:creationId xmlns:a16="http://schemas.microsoft.com/office/drawing/2014/main" id="{883912EE-F83E-ADDC-B1D0-FD9A275BB42C}"/>
              </a:ext>
            </a:extLst>
          </p:cNvPr>
          <p:cNvSpPr/>
          <p:nvPr/>
        </p:nvSpPr>
        <p:spPr>
          <a:xfrm>
            <a:off x="10062118" y="4221480"/>
            <a:ext cx="1471387" cy="29699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b="1"/>
          </a:p>
        </p:txBody>
      </p:sp>
      <p:sp>
        <p:nvSpPr>
          <p:cNvPr id="25" name="Rectangle 24">
            <a:extLst>
              <a:ext uri="{FF2B5EF4-FFF2-40B4-BE49-F238E27FC236}">
                <a16:creationId xmlns:a16="http://schemas.microsoft.com/office/drawing/2014/main" id="{8CFC4365-71D4-F313-AA64-436FC1F95AEE}"/>
              </a:ext>
            </a:extLst>
          </p:cNvPr>
          <p:cNvSpPr/>
          <p:nvPr/>
        </p:nvSpPr>
        <p:spPr>
          <a:xfrm>
            <a:off x="3611879" y="5055362"/>
            <a:ext cx="1879283" cy="22783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b="1"/>
          </a:p>
        </p:txBody>
      </p:sp>
      <p:pic>
        <p:nvPicPr>
          <p:cNvPr id="1026" name="Picture 2" descr="Spurious meds worth over1 crore in open market">
            <a:extLst>
              <a:ext uri="{FF2B5EF4-FFF2-40B4-BE49-F238E27FC236}">
                <a16:creationId xmlns:a16="http://schemas.microsoft.com/office/drawing/2014/main" id="{4184F313-1326-9FF3-9F3B-BBEEB143E41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55314" y="2073556"/>
            <a:ext cx="3316986" cy="24391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928468-D8AB-A8A5-7572-674C198FC8AD}"/>
              </a:ext>
            </a:extLst>
          </p:cNvPr>
          <p:cNvSpPr txBox="1"/>
          <p:nvPr/>
        </p:nvSpPr>
        <p:spPr>
          <a:xfrm>
            <a:off x="3580129" y="4764456"/>
            <a:ext cx="3420746" cy="1569660"/>
          </a:xfrm>
          <a:prstGeom prst="rect">
            <a:avLst/>
          </a:prstGeom>
          <a:noFill/>
        </p:spPr>
        <p:txBody>
          <a:bodyPr wrap="square">
            <a:spAutoFit/>
          </a:bodyPr>
          <a:lstStyle/>
          <a:p>
            <a:pPr algn="just"/>
            <a:r>
              <a:rPr lang="en-US" sz="1400" b="0" i="0">
                <a:solidFill>
                  <a:srgbClr val="1A1A1A"/>
                </a:solidFill>
                <a:effectLst/>
                <a:latin typeface="Arial" panose="020B0604020202020204" pitchFamily="34" charset="0"/>
                <a:cs typeface="Arial" panose="020B0604020202020204" pitchFamily="34" charset="0"/>
              </a:rPr>
              <a:t>More worrying for the consumers, the fake medicine manufacturer even </a:t>
            </a:r>
            <a:r>
              <a:rPr lang="en-US" sz="1400" i="0">
                <a:solidFill>
                  <a:srgbClr val="1A1A1A"/>
                </a:solidFill>
                <a:effectLst/>
                <a:latin typeface="Arial" panose="020B0604020202020204" pitchFamily="34" charset="0"/>
                <a:cs typeface="Arial" panose="020B0604020202020204" pitchFamily="34" charset="0"/>
              </a:rPr>
              <a:t>copied the QR code</a:t>
            </a:r>
            <a:r>
              <a:rPr lang="en-US" sz="1400" b="0" i="0">
                <a:solidFill>
                  <a:srgbClr val="1A1A1A"/>
                </a:solidFill>
                <a:effectLst/>
                <a:latin typeface="Arial" panose="020B0604020202020204" pitchFamily="34" charset="0"/>
                <a:cs typeface="Arial" panose="020B0604020202020204" pitchFamily="34" charset="0"/>
              </a:rPr>
              <a:t>, which actually differentiates the authentic medicines from the spurious ones.</a:t>
            </a:r>
          </a:p>
          <a:p>
            <a:pPr algn="just"/>
            <a:endParaRPr lang="en-US" sz="900">
              <a:solidFill>
                <a:srgbClr val="1A1A1A"/>
              </a:solidFill>
              <a:latin typeface="Arial" panose="020B0604020202020204" pitchFamily="34" charset="0"/>
              <a:cs typeface="Arial" panose="020B0604020202020204" pitchFamily="34" charset="0"/>
            </a:endParaRPr>
          </a:p>
          <a:p>
            <a:r>
              <a:rPr lang="en-US" sz="1050">
                <a:solidFill>
                  <a:srgbClr val="1A1A1A"/>
                </a:solidFill>
                <a:latin typeface="Arial" panose="020B0604020202020204" pitchFamily="34" charset="0"/>
                <a:cs typeface="Arial" panose="020B0604020202020204" pitchFamily="34" charset="0"/>
              </a:rPr>
              <a:t>Feb 22, 2025</a:t>
            </a:r>
            <a:br>
              <a:rPr lang="en-US" sz="1400"/>
            </a:br>
            <a:endParaRPr lang="en-US" sz="300"/>
          </a:p>
        </p:txBody>
      </p:sp>
      <p:pic>
        <p:nvPicPr>
          <p:cNvPr id="7" name="Picture 6">
            <a:extLst>
              <a:ext uri="{FF2B5EF4-FFF2-40B4-BE49-F238E27FC236}">
                <a16:creationId xmlns:a16="http://schemas.microsoft.com/office/drawing/2014/main" id="{7DD7066E-1FF1-F573-CFCB-FEA2DC293AAF}"/>
              </a:ext>
            </a:extLst>
          </p:cNvPr>
          <p:cNvPicPr>
            <a:picLocks noChangeAspect="1"/>
          </p:cNvPicPr>
          <p:nvPr/>
        </p:nvPicPr>
        <p:blipFill>
          <a:blip r:embed="rId3"/>
          <a:stretch>
            <a:fillRect/>
          </a:stretch>
        </p:blipFill>
        <p:spPr>
          <a:xfrm>
            <a:off x="3520630" y="1495425"/>
            <a:ext cx="3585817" cy="466725"/>
          </a:xfrm>
          <a:prstGeom prst="rect">
            <a:avLst/>
          </a:prstGeom>
        </p:spPr>
      </p:pic>
      <p:pic>
        <p:nvPicPr>
          <p:cNvPr id="9" name="Picture 8">
            <a:extLst>
              <a:ext uri="{FF2B5EF4-FFF2-40B4-BE49-F238E27FC236}">
                <a16:creationId xmlns:a16="http://schemas.microsoft.com/office/drawing/2014/main" id="{EC740C41-D14A-89B6-8D8F-4C681963882D}"/>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541640" y="2142158"/>
            <a:ext cx="4202685" cy="274470"/>
          </a:xfrm>
          <a:prstGeom prst="rect">
            <a:avLst/>
          </a:prstGeom>
        </p:spPr>
      </p:pic>
      <p:pic>
        <p:nvPicPr>
          <p:cNvPr id="1028" name="Picture 4" descr="logo">
            <a:extLst>
              <a:ext uri="{FF2B5EF4-FFF2-40B4-BE49-F238E27FC236}">
                <a16:creationId xmlns:a16="http://schemas.microsoft.com/office/drawing/2014/main" id="{41C779A5-4B27-A032-9AEC-05E6C7AC3E2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89581" y="1444580"/>
            <a:ext cx="1278193" cy="63909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3B69FF3-C312-3404-9B71-468786629516}"/>
              </a:ext>
            </a:extLst>
          </p:cNvPr>
          <p:cNvSpPr txBox="1"/>
          <p:nvPr/>
        </p:nvSpPr>
        <p:spPr>
          <a:xfrm>
            <a:off x="8963786" y="1646039"/>
            <a:ext cx="1456563" cy="276999"/>
          </a:xfrm>
          <a:prstGeom prst="rect">
            <a:avLst/>
          </a:prstGeom>
          <a:noFill/>
        </p:spPr>
        <p:txBody>
          <a:bodyPr wrap="square">
            <a:spAutoFit/>
          </a:bodyPr>
          <a:lstStyle/>
          <a:p>
            <a:pPr algn="l"/>
            <a:r>
              <a:rPr lang="fr-CH" sz="1200" b="0" i="0">
                <a:solidFill>
                  <a:srgbClr val="212529"/>
                </a:solidFill>
                <a:effectLst/>
                <a:latin typeface="Arial" panose="020B0604020202020204" pitchFamily="34" charset="0"/>
                <a:cs typeface="Arial" panose="020B0604020202020204" pitchFamily="34" charset="0"/>
              </a:rPr>
              <a:t> 21 </a:t>
            </a:r>
            <a:r>
              <a:rPr lang="fr-CH" sz="1200" b="0" i="0" err="1">
                <a:solidFill>
                  <a:srgbClr val="212529"/>
                </a:solidFill>
                <a:effectLst/>
                <a:latin typeface="Arial" panose="020B0604020202020204" pitchFamily="34" charset="0"/>
                <a:cs typeface="Arial" panose="020B0604020202020204" pitchFamily="34" charset="0"/>
              </a:rPr>
              <a:t>Feb</a:t>
            </a:r>
            <a:r>
              <a:rPr lang="fr-CH" sz="1200" b="0" i="0">
                <a:solidFill>
                  <a:srgbClr val="212529"/>
                </a:solidFill>
                <a:effectLst/>
                <a:latin typeface="Arial" panose="020B0604020202020204" pitchFamily="34" charset="0"/>
                <a:cs typeface="Arial" panose="020B0604020202020204" pitchFamily="34" charset="0"/>
              </a:rPr>
              <a:t>, 2025</a:t>
            </a:r>
          </a:p>
        </p:txBody>
      </p:sp>
      <p:pic>
        <p:nvPicPr>
          <p:cNvPr id="22" name="Picture 21">
            <a:extLst>
              <a:ext uri="{FF2B5EF4-FFF2-40B4-BE49-F238E27FC236}">
                <a16:creationId xmlns:a16="http://schemas.microsoft.com/office/drawing/2014/main" id="{3568A54E-0BEF-4B71-A2E8-5A7199644D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220" y="5178154"/>
            <a:ext cx="744073" cy="715455"/>
          </a:xfrm>
          <a:prstGeom prst="rect">
            <a:avLst/>
          </a:prstGeom>
        </p:spPr>
      </p:pic>
      <p:sp>
        <p:nvSpPr>
          <p:cNvPr id="24" name="TextBox 23">
            <a:extLst>
              <a:ext uri="{FF2B5EF4-FFF2-40B4-BE49-F238E27FC236}">
                <a16:creationId xmlns:a16="http://schemas.microsoft.com/office/drawing/2014/main" id="{FCE6ACD9-0B8B-4E6B-7DAB-5AAEA4519A57}"/>
              </a:ext>
            </a:extLst>
          </p:cNvPr>
          <p:cNvSpPr txBox="1"/>
          <p:nvPr/>
        </p:nvSpPr>
        <p:spPr>
          <a:xfrm>
            <a:off x="915670" y="5203225"/>
            <a:ext cx="2246630" cy="1315745"/>
          </a:xfrm>
          <a:prstGeom prst="rect">
            <a:avLst/>
          </a:prstGeom>
          <a:noFill/>
        </p:spPr>
        <p:txBody>
          <a:bodyPr wrap="square">
            <a:spAutoFit/>
          </a:bodyPr>
          <a:lstStyle/>
          <a:p>
            <a:pPr algn="l">
              <a:spcAft>
                <a:spcPts val="900"/>
              </a:spcAft>
            </a:pPr>
            <a:r>
              <a:rPr lang="en-US" sz="1400" b="1">
                <a:solidFill>
                  <a:srgbClr val="003366"/>
                </a:solidFill>
                <a:effectLst/>
                <a:latin typeface="Droid Sans"/>
              </a:rPr>
              <a:t>India's drug QR code </a:t>
            </a:r>
            <a:r>
              <a:rPr lang="en-US" sz="1400" b="1" err="1">
                <a:solidFill>
                  <a:srgbClr val="003366"/>
                </a:solidFill>
                <a:effectLst/>
                <a:latin typeface="Droid Sans"/>
              </a:rPr>
              <a:t>programme</a:t>
            </a:r>
            <a:r>
              <a:rPr lang="en-US" sz="1400" b="1">
                <a:solidFill>
                  <a:srgbClr val="003366"/>
                </a:solidFill>
                <a:effectLst/>
                <a:latin typeface="Droid Sans"/>
              </a:rPr>
              <a:t>: anatomy of a debacle</a:t>
            </a:r>
          </a:p>
          <a:p>
            <a:pPr algn="l">
              <a:spcAft>
                <a:spcPts val="900"/>
              </a:spcAft>
            </a:pPr>
            <a:r>
              <a:rPr lang="en-US" sz="1200">
                <a:solidFill>
                  <a:srgbClr val="003366"/>
                </a:solidFill>
                <a:effectLst/>
                <a:latin typeface="Droid Sans"/>
              </a:rPr>
              <a:t>Avi Chaudhuri, 12-Mar-2025</a:t>
            </a:r>
            <a:br>
              <a:rPr lang="en-US" b="0" i="0">
                <a:solidFill>
                  <a:srgbClr val="666666"/>
                </a:solidFill>
                <a:effectLst/>
                <a:latin typeface="arial" panose="020B0604020202020204" pitchFamily="34" charset="0"/>
              </a:rPr>
            </a:br>
            <a:endParaRPr lang="LID4096"/>
          </a:p>
        </p:txBody>
      </p:sp>
      <p:sp>
        <p:nvSpPr>
          <p:cNvPr id="2" name="Title 1">
            <a:extLst>
              <a:ext uri="{FF2B5EF4-FFF2-40B4-BE49-F238E27FC236}">
                <a16:creationId xmlns:a16="http://schemas.microsoft.com/office/drawing/2014/main" id="{0A459963-6985-9984-EAB3-6E245B98073F}"/>
              </a:ext>
            </a:extLst>
          </p:cNvPr>
          <p:cNvSpPr>
            <a:spLocks noGrp="1"/>
          </p:cNvSpPr>
          <p:nvPr>
            <p:ph type="title"/>
          </p:nvPr>
        </p:nvSpPr>
        <p:spPr/>
        <p:txBody>
          <a:bodyPr>
            <a:normAutofit/>
          </a:bodyPr>
          <a:lstStyle/>
          <a:p>
            <a:r>
              <a:rPr lang="en-US"/>
              <a:t>OTHER EXAMPLES FROM THE PHARMA INDUSTRY</a:t>
            </a:r>
            <a:endParaRPr lang="LID4096"/>
          </a:p>
        </p:txBody>
      </p:sp>
      <p:sp>
        <p:nvSpPr>
          <p:cNvPr id="31" name="TextBox 30">
            <a:extLst>
              <a:ext uri="{FF2B5EF4-FFF2-40B4-BE49-F238E27FC236}">
                <a16:creationId xmlns:a16="http://schemas.microsoft.com/office/drawing/2014/main" id="{F97DA89A-C807-6C7A-7A1A-5963A4987B5C}"/>
              </a:ext>
            </a:extLst>
          </p:cNvPr>
          <p:cNvSpPr txBox="1"/>
          <p:nvPr/>
        </p:nvSpPr>
        <p:spPr>
          <a:xfrm>
            <a:off x="7543800" y="2501830"/>
            <a:ext cx="4060825" cy="2735814"/>
          </a:xfrm>
          <a:prstGeom prst="rect">
            <a:avLst/>
          </a:prstGeom>
          <a:solidFill>
            <a:schemeClr val="bg1"/>
          </a:solidFill>
        </p:spPr>
        <p:txBody>
          <a:bodyPr wrap="square">
            <a:spAutoFit/>
          </a:bodyPr>
          <a:lstStyle/>
          <a:p>
            <a:pPr algn="l">
              <a:lnSpc>
                <a:spcPts val="2550"/>
              </a:lnSpc>
            </a:pPr>
            <a:r>
              <a:rPr lang="en-US" b="1" i="0">
                <a:solidFill>
                  <a:srgbClr val="0F2931"/>
                </a:solidFill>
                <a:effectLst/>
                <a:latin typeface="Jost"/>
              </a:rPr>
              <a:t>Fake QR Codes on Branded Medicines...! </a:t>
            </a:r>
            <a:br>
              <a:rPr lang="en-US" b="1" i="0">
                <a:solidFill>
                  <a:srgbClr val="0F2931"/>
                </a:solidFill>
                <a:effectLst/>
                <a:latin typeface="Jost"/>
              </a:rPr>
            </a:br>
            <a:r>
              <a:rPr lang="en-US" b="1" i="0">
                <a:solidFill>
                  <a:srgbClr val="0F2931"/>
                </a:solidFill>
                <a:effectLst/>
                <a:latin typeface="Jost"/>
              </a:rPr>
              <a:t>Huge Scam Uncovered in Drug Supply Network.</a:t>
            </a:r>
          </a:p>
          <a:p>
            <a:pPr algn="l">
              <a:lnSpc>
                <a:spcPts val="2550"/>
              </a:lnSpc>
            </a:pPr>
            <a:r>
              <a:rPr lang="en-US" b="0" i="0">
                <a:solidFill>
                  <a:srgbClr val="000000"/>
                </a:solidFill>
                <a:effectLst/>
                <a:latin typeface="Times New Roman" panose="02020603050405020304" pitchFamily="18" charset="0"/>
              </a:rPr>
              <a:t>Authorities raided a drug supply agency in Howrah's </a:t>
            </a:r>
            <a:r>
              <a:rPr lang="en-US" b="0" i="0" err="1">
                <a:solidFill>
                  <a:srgbClr val="000000"/>
                </a:solidFill>
                <a:effectLst/>
                <a:latin typeface="Times New Roman" panose="02020603050405020304" pitchFamily="18" charset="0"/>
              </a:rPr>
              <a:t>Amta</a:t>
            </a:r>
            <a:r>
              <a:rPr lang="en-US" b="0" i="0">
                <a:solidFill>
                  <a:srgbClr val="000000"/>
                </a:solidFill>
                <a:effectLst/>
                <a:latin typeface="Times New Roman" panose="02020603050405020304" pitchFamily="18" charset="0"/>
              </a:rPr>
              <a:t> and discovered counterfeit medicines with </a:t>
            </a:r>
            <a:r>
              <a:rPr lang="en-US" b="1" i="0">
                <a:solidFill>
                  <a:srgbClr val="000000"/>
                </a:solidFill>
                <a:effectLst/>
                <a:latin typeface="Times New Roman" panose="02020603050405020304" pitchFamily="18" charset="0"/>
              </a:rPr>
              <a:t>fake QR codes </a:t>
            </a:r>
            <a:r>
              <a:rPr lang="en-US" b="0" i="0">
                <a:solidFill>
                  <a:srgbClr val="000000"/>
                </a:solidFill>
                <a:effectLst/>
                <a:latin typeface="Times New Roman" panose="02020603050405020304" pitchFamily="18" charset="0"/>
              </a:rPr>
              <a:t>of branded pharmaceutical companies</a:t>
            </a:r>
            <a:endParaRPr lang="en-US" b="1" i="0">
              <a:solidFill>
                <a:srgbClr val="0F2931"/>
              </a:solidFill>
              <a:effectLst/>
              <a:latin typeface="Jost"/>
            </a:endParaRPr>
          </a:p>
        </p:txBody>
      </p:sp>
      <p:cxnSp>
        <p:nvCxnSpPr>
          <p:cNvPr id="1027" name="Straight Connector 1026">
            <a:extLst>
              <a:ext uri="{FF2B5EF4-FFF2-40B4-BE49-F238E27FC236}">
                <a16:creationId xmlns:a16="http://schemas.microsoft.com/office/drawing/2014/main" id="{946F1260-7D30-69AE-FFE9-ED2AA054E7EF}"/>
              </a:ext>
            </a:extLst>
          </p:cNvPr>
          <p:cNvCxnSpPr>
            <a:cxnSpLocks/>
          </p:cNvCxnSpPr>
          <p:nvPr/>
        </p:nvCxnSpPr>
        <p:spPr>
          <a:xfrm>
            <a:off x="7426325" y="1428750"/>
            <a:ext cx="0" cy="413385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0EAE5DC-5192-CD24-F291-F7435703D3D8}"/>
              </a:ext>
            </a:extLst>
          </p:cNvPr>
          <p:cNvGrpSpPr/>
          <p:nvPr/>
        </p:nvGrpSpPr>
        <p:grpSpPr>
          <a:xfrm>
            <a:off x="351693" y="2267439"/>
            <a:ext cx="2520461" cy="2520461"/>
            <a:chOff x="351693" y="2267439"/>
            <a:chExt cx="2520461" cy="2520461"/>
          </a:xfrm>
        </p:grpSpPr>
        <p:pic>
          <p:nvPicPr>
            <p:cNvPr id="8" name="Picture 7">
              <a:extLst>
                <a:ext uri="{FF2B5EF4-FFF2-40B4-BE49-F238E27FC236}">
                  <a16:creationId xmlns:a16="http://schemas.microsoft.com/office/drawing/2014/main" id="{5B55F2C0-4EF6-33B2-E9BF-151D764E4DEF}"/>
                </a:ext>
              </a:extLst>
            </p:cNvPr>
            <p:cNvPicPr>
              <a:picLocks noChangeAspect="1"/>
            </p:cNvPicPr>
            <p:nvPr/>
          </p:nvPicPr>
          <p:blipFill>
            <a:blip r:embed="rId7"/>
            <a:stretch>
              <a:fillRect/>
            </a:stretch>
          </p:blipFill>
          <p:spPr>
            <a:xfrm>
              <a:off x="351693" y="2267439"/>
              <a:ext cx="2520461" cy="2520461"/>
            </a:xfrm>
            <a:prstGeom prst="rect">
              <a:avLst/>
            </a:prstGeom>
          </p:spPr>
        </p:pic>
        <p:sp>
          <p:nvSpPr>
            <p:cNvPr id="10" name="Freeform: Shape 9">
              <a:extLst>
                <a:ext uri="{FF2B5EF4-FFF2-40B4-BE49-F238E27FC236}">
                  <a16:creationId xmlns:a16="http://schemas.microsoft.com/office/drawing/2014/main" id="{A6ADB567-F1CD-A55C-4527-B1F7CAA253A5}"/>
                </a:ext>
              </a:extLst>
            </p:cNvPr>
            <p:cNvSpPr/>
            <p:nvPr/>
          </p:nvSpPr>
          <p:spPr>
            <a:xfrm>
              <a:off x="1707356" y="3886200"/>
              <a:ext cx="681038" cy="335756"/>
            </a:xfrm>
            <a:custGeom>
              <a:avLst/>
              <a:gdLst>
                <a:gd name="connsiteX0" fmla="*/ 669132 w 681038"/>
                <a:gd name="connsiteY0" fmla="*/ 0 h 335756"/>
                <a:gd name="connsiteX1" fmla="*/ 4763 w 681038"/>
                <a:gd name="connsiteY1" fmla="*/ 197644 h 335756"/>
                <a:gd name="connsiteX2" fmla="*/ 0 w 681038"/>
                <a:gd name="connsiteY2" fmla="*/ 335756 h 335756"/>
                <a:gd name="connsiteX3" fmla="*/ 681038 w 681038"/>
                <a:gd name="connsiteY3" fmla="*/ 126206 h 335756"/>
                <a:gd name="connsiteX4" fmla="*/ 669132 w 681038"/>
                <a:gd name="connsiteY4" fmla="*/ 0 h 335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038" h="335756">
                  <a:moveTo>
                    <a:pt x="669132" y="0"/>
                  </a:moveTo>
                  <a:lnTo>
                    <a:pt x="4763" y="197644"/>
                  </a:lnTo>
                  <a:lnTo>
                    <a:pt x="0" y="335756"/>
                  </a:lnTo>
                  <a:lnTo>
                    <a:pt x="681038" y="126206"/>
                  </a:lnTo>
                  <a:lnTo>
                    <a:pt x="669132" y="0"/>
                  </a:lnTo>
                  <a:close/>
                </a:path>
              </a:pathLst>
            </a:custGeom>
            <a:solidFill>
              <a:srgbClr val="E8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spTree>
    <p:extLst>
      <p:ext uri="{BB962C8B-B14F-4D97-AF65-F5344CB8AC3E}">
        <p14:creationId xmlns:p14="http://schemas.microsoft.com/office/powerpoint/2010/main" val="630855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B46575-63EF-1CF6-FAB9-C333115B9CD9}"/>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2E3C372-8570-0805-C137-D9434FAD2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A143E1F-43B4-A15D-72EF-E4705C5DBA7D}"/>
              </a:ext>
            </a:extLst>
          </p:cNvPr>
          <p:cNvPicPr>
            <a:picLocks noChangeAspect="1"/>
          </p:cNvPicPr>
          <p:nvPr/>
        </p:nvPicPr>
        <p:blipFill>
          <a:blip r:embed="rId3"/>
          <a:stretch>
            <a:fillRect/>
          </a:stretch>
        </p:blipFill>
        <p:spPr>
          <a:xfrm>
            <a:off x="1031239" y="2729409"/>
            <a:ext cx="3775459" cy="1367713"/>
          </a:xfrm>
          <a:prstGeom prst="rect">
            <a:avLst/>
          </a:prstGeom>
        </p:spPr>
      </p:pic>
      <p:sp>
        <p:nvSpPr>
          <p:cNvPr id="29" name="Freeform: Shape 28">
            <a:extLst>
              <a:ext uri="{FF2B5EF4-FFF2-40B4-BE49-F238E27FC236}">
                <a16:creationId xmlns:a16="http://schemas.microsoft.com/office/drawing/2014/main" id="{631FB361-D8B8-58F0-E9D6-A7B260AA5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ight Triangle 30">
            <a:extLst>
              <a:ext uri="{FF2B5EF4-FFF2-40B4-BE49-F238E27FC236}">
                <a16:creationId xmlns:a16="http://schemas.microsoft.com/office/drawing/2014/main" id="{ED33186D-065F-4421-A12B-317C06ECA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460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CDDE46D-0297-A00E-BE48-FCDF8416B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DBC396-C80C-7DF9-33AC-BDC2B72054CC}"/>
              </a:ext>
            </a:extLst>
          </p:cNvPr>
          <p:cNvSpPr>
            <a:spLocks noGrp="1"/>
          </p:cNvSpPr>
          <p:nvPr>
            <p:ph type="ctrTitle"/>
          </p:nvPr>
        </p:nvSpPr>
        <p:spPr>
          <a:xfrm>
            <a:off x="5691971" y="3334712"/>
            <a:ext cx="5384800" cy="761255"/>
          </a:xfrm>
        </p:spPr>
        <p:txBody>
          <a:bodyPr anchor="b">
            <a:normAutofit fontScale="90000"/>
          </a:bodyPr>
          <a:lstStyle/>
          <a:p>
            <a:pPr algn="l"/>
            <a:r>
              <a:rPr lang="en-GB" sz="4800"/>
              <a:t>WHY PHYSICAL FEATURES MATTER IN THE DIGITAL AGE</a:t>
            </a:r>
            <a:endParaRPr lang="en-GB" sz="3600"/>
          </a:p>
        </p:txBody>
      </p:sp>
      <p:sp>
        <p:nvSpPr>
          <p:cNvPr id="5" name="TextBox 4">
            <a:extLst>
              <a:ext uri="{FF2B5EF4-FFF2-40B4-BE49-F238E27FC236}">
                <a16:creationId xmlns:a16="http://schemas.microsoft.com/office/drawing/2014/main" id="{E171912B-AF6B-DDAF-206F-0AA011FC6A8C}"/>
              </a:ext>
            </a:extLst>
          </p:cNvPr>
          <p:cNvSpPr txBox="1"/>
          <p:nvPr/>
        </p:nvSpPr>
        <p:spPr>
          <a:xfrm>
            <a:off x="8198603" y="44945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726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ECF8D-6BA6-FADF-10C1-A78EBE6E7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30D048-9E54-55E9-A5A4-79B817039C02}"/>
              </a:ext>
            </a:extLst>
          </p:cNvPr>
          <p:cNvSpPr>
            <a:spLocks noGrp="1"/>
          </p:cNvSpPr>
          <p:nvPr>
            <p:ph type="title"/>
          </p:nvPr>
        </p:nvSpPr>
        <p:spPr/>
        <p:txBody>
          <a:bodyPr>
            <a:normAutofit/>
          </a:bodyPr>
          <a:lstStyle/>
          <a:p>
            <a:r>
              <a:rPr lang="en-US">
                <a:latin typeface="NewsGoth BdXCn BT"/>
              </a:rPr>
              <a:t>SPOT THE COUNTERFEIT</a:t>
            </a:r>
            <a:endParaRPr lang="en-US"/>
          </a:p>
        </p:txBody>
      </p:sp>
      <p:pic>
        <p:nvPicPr>
          <p:cNvPr id="3" name="Picture 2" descr="A pair of gold boxes&#10;&#10;AI-generated content may be incorrect.">
            <a:extLst>
              <a:ext uri="{FF2B5EF4-FFF2-40B4-BE49-F238E27FC236}">
                <a16:creationId xmlns:a16="http://schemas.microsoft.com/office/drawing/2014/main" id="{FF8B69FE-AB84-24F2-CAA7-B009BBB07AC2}"/>
              </a:ext>
            </a:extLst>
          </p:cNvPr>
          <p:cNvPicPr>
            <a:picLocks noChangeAspect="1"/>
          </p:cNvPicPr>
          <p:nvPr/>
        </p:nvPicPr>
        <p:blipFill>
          <a:blip r:embed="rId2"/>
          <a:stretch>
            <a:fillRect/>
          </a:stretch>
        </p:blipFill>
        <p:spPr>
          <a:xfrm>
            <a:off x="2941037" y="1393353"/>
            <a:ext cx="6320224" cy="4998051"/>
          </a:xfrm>
          <a:prstGeom prst="rect">
            <a:avLst/>
          </a:prstGeom>
        </p:spPr>
      </p:pic>
    </p:spTree>
    <p:extLst>
      <p:ext uri="{BB962C8B-B14F-4D97-AF65-F5344CB8AC3E}">
        <p14:creationId xmlns:p14="http://schemas.microsoft.com/office/powerpoint/2010/main" val="1043425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65022-4EEB-3E81-E110-D7111AB30D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C7793-E49A-7AC6-EFB6-16171A683A89}"/>
              </a:ext>
            </a:extLst>
          </p:cNvPr>
          <p:cNvSpPr>
            <a:spLocks noGrp="1"/>
          </p:cNvSpPr>
          <p:nvPr>
            <p:ph type="title"/>
          </p:nvPr>
        </p:nvSpPr>
        <p:spPr/>
        <p:txBody>
          <a:bodyPr>
            <a:normAutofit/>
          </a:bodyPr>
          <a:lstStyle/>
          <a:p>
            <a:r>
              <a:rPr lang="en-US">
                <a:latin typeface="NewsGoth BdXCn BT"/>
              </a:rPr>
              <a:t>SPOT THE COUNTERFEIT</a:t>
            </a:r>
            <a:endParaRPr lang="en-US"/>
          </a:p>
        </p:txBody>
      </p:sp>
      <p:pic>
        <p:nvPicPr>
          <p:cNvPr id="4" name="Picture 3" descr="Two bottles of alcohol on a table&#10;&#10;AI-generated content may be incorrect.">
            <a:extLst>
              <a:ext uri="{FF2B5EF4-FFF2-40B4-BE49-F238E27FC236}">
                <a16:creationId xmlns:a16="http://schemas.microsoft.com/office/drawing/2014/main" id="{18A94C37-D896-FFBC-8D4C-C35C3B3D94DA}"/>
              </a:ext>
            </a:extLst>
          </p:cNvPr>
          <p:cNvPicPr>
            <a:picLocks noChangeAspect="1"/>
          </p:cNvPicPr>
          <p:nvPr/>
        </p:nvPicPr>
        <p:blipFill>
          <a:blip r:embed="rId2"/>
          <a:stretch>
            <a:fillRect/>
          </a:stretch>
        </p:blipFill>
        <p:spPr>
          <a:xfrm>
            <a:off x="2701367" y="1308399"/>
            <a:ext cx="6727482" cy="5095876"/>
          </a:xfrm>
          <a:prstGeom prst="rect">
            <a:avLst/>
          </a:prstGeom>
        </p:spPr>
      </p:pic>
    </p:spTree>
    <p:extLst>
      <p:ext uri="{BB962C8B-B14F-4D97-AF65-F5344CB8AC3E}">
        <p14:creationId xmlns:p14="http://schemas.microsoft.com/office/powerpoint/2010/main" val="1001723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34129-B4BA-6BDC-B00E-DBA7AE68D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251CD-76E1-8572-C3C5-540789C2E117}"/>
              </a:ext>
            </a:extLst>
          </p:cNvPr>
          <p:cNvSpPr>
            <a:spLocks noGrp="1"/>
          </p:cNvSpPr>
          <p:nvPr>
            <p:ph type="title"/>
          </p:nvPr>
        </p:nvSpPr>
        <p:spPr/>
        <p:txBody>
          <a:bodyPr>
            <a:normAutofit/>
          </a:bodyPr>
          <a:lstStyle/>
          <a:p>
            <a:r>
              <a:rPr lang="en-US"/>
              <a:t>SPOT THE COUNTERFEIT</a:t>
            </a:r>
          </a:p>
        </p:txBody>
      </p:sp>
      <p:pic>
        <p:nvPicPr>
          <p:cNvPr id="3" name="Picture 2" descr="A group of qr code&#10;&#10;AI-generated content may be incorrect.">
            <a:extLst>
              <a:ext uri="{FF2B5EF4-FFF2-40B4-BE49-F238E27FC236}">
                <a16:creationId xmlns:a16="http://schemas.microsoft.com/office/drawing/2014/main" id="{46E60BF3-7B06-FFFB-9B74-1B7C0FE80BDC}"/>
              </a:ext>
            </a:extLst>
          </p:cNvPr>
          <p:cNvPicPr>
            <a:picLocks noChangeAspect="1"/>
          </p:cNvPicPr>
          <p:nvPr/>
        </p:nvPicPr>
        <p:blipFill>
          <a:blip r:embed="rId2"/>
          <a:srcRect l="890" t="1084" r="2135" b="1626"/>
          <a:stretch/>
        </p:blipFill>
        <p:spPr>
          <a:xfrm>
            <a:off x="2947727" y="1711352"/>
            <a:ext cx="6290056" cy="4147303"/>
          </a:xfrm>
          <a:prstGeom prst="rect">
            <a:avLst/>
          </a:prstGeom>
        </p:spPr>
      </p:pic>
    </p:spTree>
    <p:extLst>
      <p:ext uri="{BB962C8B-B14F-4D97-AF65-F5344CB8AC3E}">
        <p14:creationId xmlns:p14="http://schemas.microsoft.com/office/powerpoint/2010/main" val="3493038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AE3E2-0CE9-4F94-E984-32B6C6923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35B023-262E-9205-DAF0-4E3049B69193}"/>
              </a:ext>
            </a:extLst>
          </p:cNvPr>
          <p:cNvSpPr>
            <a:spLocks noGrp="1"/>
          </p:cNvSpPr>
          <p:nvPr>
            <p:ph type="title"/>
          </p:nvPr>
        </p:nvSpPr>
        <p:spPr/>
        <p:txBody>
          <a:bodyPr>
            <a:normAutofit/>
          </a:bodyPr>
          <a:lstStyle/>
          <a:p>
            <a:r>
              <a:rPr lang="en-US">
                <a:latin typeface="NewsGoth BdXCn BT"/>
              </a:rPr>
              <a:t>SPOT THE COUNTERFEIT</a:t>
            </a:r>
          </a:p>
        </p:txBody>
      </p:sp>
      <p:pic>
        <p:nvPicPr>
          <p:cNvPr id="4" name="Picture 3" descr="A close-up of a cigarette pack&#10;&#10;AI-generated content may be incorrect.">
            <a:extLst>
              <a:ext uri="{FF2B5EF4-FFF2-40B4-BE49-F238E27FC236}">
                <a16:creationId xmlns:a16="http://schemas.microsoft.com/office/drawing/2014/main" id="{9BE98EF8-8CE5-3FD6-4935-85DA9ED925DD}"/>
              </a:ext>
            </a:extLst>
          </p:cNvPr>
          <p:cNvPicPr>
            <a:picLocks noChangeAspect="1"/>
          </p:cNvPicPr>
          <p:nvPr/>
        </p:nvPicPr>
        <p:blipFill>
          <a:blip r:embed="rId2"/>
          <a:srcRect l="281" r="-562" b="797"/>
          <a:stretch/>
        </p:blipFill>
        <p:spPr>
          <a:xfrm>
            <a:off x="1503362" y="2281382"/>
            <a:ext cx="4116824" cy="2872517"/>
          </a:xfrm>
          <a:prstGeom prst="rect">
            <a:avLst/>
          </a:prstGeom>
        </p:spPr>
      </p:pic>
      <p:pic>
        <p:nvPicPr>
          <p:cNvPr id="5" name="Picture 4" descr="A close up of a pack of cigarettes&#10;&#10;AI-generated content may be incorrect.">
            <a:extLst>
              <a:ext uri="{FF2B5EF4-FFF2-40B4-BE49-F238E27FC236}">
                <a16:creationId xmlns:a16="http://schemas.microsoft.com/office/drawing/2014/main" id="{588A63F0-A963-195D-4D56-734B3758A2E9}"/>
              </a:ext>
            </a:extLst>
          </p:cNvPr>
          <p:cNvPicPr>
            <a:picLocks noChangeAspect="1"/>
          </p:cNvPicPr>
          <p:nvPr/>
        </p:nvPicPr>
        <p:blipFill>
          <a:blip r:embed="rId3"/>
          <a:srcRect l="1211" r="-274" b="5962"/>
          <a:stretch/>
        </p:blipFill>
        <p:spPr>
          <a:xfrm>
            <a:off x="6565699" y="2281238"/>
            <a:ext cx="4180042" cy="2875251"/>
          </a:xfrm>
          <a:prstGeom prst="rect">
            <a:avLst/>
          </a:prstGeom>
        </p:spPr>
      </p:pic>
    </p:spTree>
    <p:extLst>
      <p:ext uri="{BB962C8B-B14F-4D97-AF65-F5344CB8AC3E}">
        <p14:creationId xmlns:p14="http://schemas.microsoft.com/office/powerpoint/2010/main" val="4238211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BCDD57-AFF7-AB94-78BA-99F27691C349}"/>
              </a:ext>
            </a:extLst>
          </p:cNvPr>
          <p:cNvPicPr>
            <a:picLocks noChangeAspect="1"/>
          </p:cNvPicPr>
          <p:nvPr/>
        </p:nvPicPr>
        <p:blipFill>
          <a:blip r:embed="rId3"/>
          <a:stretch>
            <a:fillRect/>
          </a:stretch>
        </p:blipFill>
        <p:spPr>
          <a:xfrm>
            <a:off x="9775003" y="239570"/>
            <a:ext cx="2154147" cy="780370"/>
          </a:xfrm>
          <a:prstGeom prst="rect">
            <a:avLst/>
          </a:prstGeom>
        </p:spPr>
      </p:pic>
      <p:sp>
        <p:nvSpPr>
          <p:cNvPr id="9" name="Title 1">
            <a:extLst>
              <a:ext uri="{FF2B5EF4-FFF2-40B4-BE49-F238E27FC236}">
                <a16:creationId xmlns:a16="http://schemas.microsoft.com/office/drawing/2014/main" id="{D12E45F3-F4FC-1320-EF8F-21238ACA15FA}"/>
              </a:ext>
            </a:extLst>
          </p:cNvPr>
          <p:cNvSpPr>
            <a:spLocks noGrp="1"/>
          </p:cNvSpPr>
          <p:nvPr>
            <p:ph type="title"/>
          </p:nvPr>
        </p:nvSpPr>
        <p:spPr>
          <a:xfrm>
            <a:off x="802937" y="629755"/>
            <a:ext cx="3051553" cy="780370"/>
          </a:xfrm>
        </p:spPr>
        <p:txBody>
          <a:bodyPr anchor="b">
            <a:normAutofit/>
          </a:bodyPr>
          <a:lstStyle/>
          <a:p>
            <a:r>
              <a:rPr lang="en-GB" sz="4000"/>
              <a:t>AGENDA</a:t>
            </a:r>
          </a:p>
        </p:txBody>
      </p:sp>
      <p:graphicFrame>
        <p:nvGraphicFramePr>
          <p:cNvPr id="10" name="Table 9">
            <a:extLst>
              <a:ext uri="{FF2B5EF4-FFF2-40B4-BE49-F238E27FC236}">
                <a16:creationId xmlns:a16="http://schemas.microsoft.com/office/drawing/2014/main" id="{2351E665-D297-311E-0CDC-8C249402F844}"/>
              </a:ext>
            </a:extLst>
          </p:cNvPr>
          <p:cNvGraphicFramePr>
            <a:graphicFrameLocks noGrp="1"/>
          </p:cNvGraphicFramePr>
          <p:nvPr>
            <p:extLst>
              <p:ext uri="{D42A27DB-BD31-4B8C-83A1-F6EECF244321}">
                <p14:modId xmlns:p14="http://schemas.microsoft.com/office/powerpoint/2010/main" val="1452249359"/>
              </p:ext>
            </p:extLst>
          </p:nvPr>
        </p:nvGraphicFramePr>
        <p:xfrm>
          <a:off x="802937" y="1677749"/>
          <a:ext cx="10429345" cy="4358640"/>
        </p:xfrm>
        <a:graphic>
          <a:graphicData uri="http://schemas.openxmlformats.org/drawingml/2006/table">
            <a:tbl>
              <a:tblPr firstRow="1" bandRow="1">
                <a:tableStyleId>{5C22544A-7EE6-4342-B048-85BDC9FD1C3A}</a:tableStyleId>
              </a:tblPr>
              <a:tblGrid>
                <a:gridCol w="1473518">
                  <a:extLst>
                    <a:ext uri="{9D8B030D-6E8A-4147-A177-3AD203B41FA5}">
                      <a16:colId xmlns:a16="http://schemas.microsoft.com/office/drawing/2014/main" val="3680837680"/>
                    </a:ext>
                  </a:extLst>
                </a:gridCol>
                <a:gridCol w="4976752">
                  <a:extLst>
                    <a:ext uri="{9D8B030D-6E8A-4147-A177-3AD203B41FA5}">
                      <a16:colId xmlns:a16="http://schemas.microsoft.com/office/drawing/2014/main" val="3215109837"/>
                    </a:ext>
                  </a:extLst>
                </a:gridCol>
                <a:gridCol w="3979075">
                  <a:extLst>
                    <a:ext uri="{9D8B030D-6E8A-4147-A177-3AD203B41FA5}">
                      <a16:colId xmlns:a16="http://schemas.microsoft.com/office/drawing/2014/main" val="1419466063"/>
                    </a:ext>
                  </a:extLst>
                </a:gridCol>
              </a:tblGrid>
              <a:tr h="0">
                <a:tc>
                  <a:txBody>
                    <a:bodyPr/>
                    <a:lstStyle/>
                    <a:p>
                      <a:r>
                        <a:rPr lang="en-GB" dirty="0"/>
                        <a:t>TIME</a:t>
                      </a:r>
                    </a:p>
                  </a:txBody>
                  <a:tcPr>
                    <a:solidFill>
                      <a:srgbClr val="46072D"/>
                    </a:solidFill>
                  </a:tcPr>
                </a:tc>
                <a:tc>
                  <a:txBody>
                    <a:bodyPr/>
                    <a:lstStyle/>
                    <a:p>
                      <a:r>
                        <a:rPr lang="en-GB" dirty="0"/>
                        <a:t>TITLE</a:t>
                      </a:r>
                    </a:p>
                  </a:txBody>
                  <a:tcPr>
                    <a:solidFill>
                      <a:srgbClr val="46072D"/>
                    </a:solidFill>
                  </a:tcPr>
                </a:tc>
                <a:tc>
                  <a:txBody>
                    <a:bodyPr/>
                    <a:lstStyle/>
                    <a:p>
                      <a:r>
                        <a:rPr lang="en-GB" dirty="0"/>
                        <a:t>PRESENTER</a:t>
                      </a:r>
                    </a:p>
                  </a:txBody>
                  <a:tcPr>
                    <a:solidFill>
                      <a:srgbClr val="46072D"/>
                    </a:solidFill>
                  </a:tcPr>
                </a:tc>
                <a:extLst>
                  <a:ext uri="{0D108BD9-81ED-4DB2-BD59-A6C34878D82A}">
                    <a16:rowId xmlns:a16="http://schemas.microsoft.com/office/drawing/2014/main" val="1204642114"/>
                  </a:ext>
                </a:extLst>
              </a:tr>
              <a:tr h="370840">
                <a:tc>
                  <a:txBody>
                    <a:bodyPr/>
                    <a:lstStyle/>
                    <a:p>
                      <a:r>
                        <a:rPr lang="en-GB" sz="2000" dirty="0"/>
                        <a:t>11.00-11.10</a:t>
                      </a:r>
                    </a:p>
                  </a:txBody>
                  <a:tcPr>
                    <a:solidFill>
                      <a:schemeClr val="bg1">
                        <a:lumMod val="75000"/>
                      </a:schemeClr>
                    </a:solidFill>
                  </a:tcPr>
                </a:tc>
                <a:tc>
                  <a:txBody>
                    <a:bodyPr/>
                    <a:lstStyle/>
                    <a:p>
                      <a:r>
                        <a:rPr lang="en-GB" sz="2000" dirty="0"/>
                        <a:t>Welcome and introduction to ITSA</a:t>
                      </a:r>
                    </a:p>
                  </a:txBody>
                  <a:tcPr>
                    <a:solidFill>
                      <a:schemeClr val="bg1">
                        <a:lumMod val="75000"/>
                      </a:schemeClr>
                    </a:solidFill>
                  </a:tcPr>
                </a:tc>
                <a:tc>
                  <a:txBody>
                    <a:bodyPr/>
                    <a:lstStyle/>
                    <a:p>
                      <a:r>
                        <a:rPr lang="en-GB" sz="2000" dirty="0"/>
                        <a:t>Nicola Sudan, ITSA</a:t>
                      </a:r>
                    </a:p>
                  </a:txBody>
                  <a:tcPr>
                    <a:solidFill>
                      <a:schemeClr val="bg1">
                        <a:lumMod val="75000"/>
                      </a:schemeClr>
                    </a:solidFill>
                  </a:tcPr>
                </a:tc>
                <a:extLst>
                  <a:ext uri="{0D108BD9-81ED-4DB2-BD59-A6C34878D82A}">
                    <a16:rowId xmlns:a16="http://schemas.microsoft.com/office/drawing/2014/main" val="3622280339"/>
                  </a:ext>
                </a:extLst>
              </a:tr>
              <a:tr h="370840">
                <a:tc>
                  <a:txBody>
                    <a:bodyPr/>
                    <a:lstStyle/>
                    <a:p>
                      <a:r>
                        <a:rPr lang="en-GB" sz="2000" dirty="0"/>
                        <a:t>11.10-11.25</a:t>
                      </a:r>
                    </a:p>
                  </a:txBody>
                  <a:tcPr>
                    <a:solidFill>
                      <a:schemeClr val="bg1">
                        <a:lumMod val="75000"/>
                      </a:schemeClr>
                    </a:solidFill>
                  </a:tcPr>
                </a:tc>
                <a:tc>
                  <a:txBody>
                    <a:bodyPr/>
                    <a:lstStyle/>
                    <a:p>
                      <a:r>
                        <a:rPr lang="en-GB" sz="2000" dirty="0"/>
                        <a:t>What does a digital-only system look like? What are the upsides and downsides?</a:t>
                      </a:r>
                    </a:p>
                  </a:txBody>
                  <a:tcPr>
                    <a:solidFill>
                      <a:schemeClr val="bg1">
                        <a:lumMod val="75000"/>
                      </a:schemeClr>
                    </a:solidFill>
                  </a:tcPr>
                </a:tc>
                <a:tc>
                  <a:txBody>
                    <a:bodyPr/>
                    <a:lstStyle/>
                    <a:p>
                      <a:r>
                        <a:rPr lang="fr-CH" sz="2000" dirty="0" err="1"/>
                        <a:t>Ruggero</a:t>
                      </a:r>
                      <a:r>
                        <a:rPr lang="fr-CH" sz="2000" dirty="0"/>
                        <a:t> </a:t>
                      </a:r>
                      <a:r>
                        <a:rPr lang="fr-CH" sz="2000" dirty="0" err="1"/>
                        <a:t>Milanese</a:t>
                      </a:r>
                      <a:r>
                        <a:rPr lang="fr-CH" sz="2000" dirty="0"/>
                        <a:t>, SICPA</a:t>
                      </a:r>
                      <a:endParaRPr lang="en-GB" sz="2000" dirty="0"/>
                    </a:p>
                  </a:txBody>
                  <a:tcPr>
                    <a:solidFill>
                      <a:schemeClr val="bg1">
                        <a:lumMod val="75000"/>
                      </a:schemeClr>
                    </a:solidFill>
                  </a:tcPr>
                </a:tc>
                <a:extLst>
                  <a:ext uri="{0D108BD9-81ED-4DB2-BD59-A6C34878D82A}">
                    <a16:rowId xmlns:a16="http://schemas.microsoft.com/office/drawing/2014/main" val="836800787"/>
                  </a:ext>
                </a:extLst>
              </a:tr>
              <a:tr h="370840">
                <a:tc>
                  <a:txBody>
                    <a:bodyPr/>
                    <a:lstStyle/>
                    <a:p>
                      <a:r>
                        <a:rPr lang="en-GB" sz="2000" dirty="0"/>
                        <a:t>11.25-11.40</a:t>
                      </a:r>
                    </a:p>
                  </a:txBody>
                  <a:tcPr>
                    <a:solidFill>
                      <a:schemeClr val="bg1">
                        <a:lumMod val="75000"/>
                      </a:schemeClr>
                    </a:solidFill>
                  </a:tcPr>
                </a:tc>
                <a:tc>
                  <a:txBody>
                    <a:bodyPr/>
                    <a:lstStyle/>
                    <a:p>
                      <a:r>
                        <a:rPr lang="en-GB" sz="2000" dirty="0"/>
                        <a:t>Why physical features matter in the digital age</a:t>
                      </a:r>
                    </a:p>
                  </a:txBody>
                  <a:tcPr>
                    <a:solidFill>
                      <a:schemeClr val="bg1">
                        <a:lumMod val="75000"/>
                      </a:schemeClr>
                    </a:solidFill>
                  </a:tcPr>
                </a:tc>
                <a:tc>
                  <a:txBody>
                    <a:bodyPr/>
                    <a:lstStyle/>
                    <a:p>
                      <a:r>
                        <a:rPr lang="en-GB" sz="2000" dirty="0"/>
                        <a:t>Tim McIntyre, Canadian Bank Note</a:t>
                      </a:r>
                    </a:p>
                  </a:txBody>
                  <a:tcPr>
                    <a:solidFill>
                      <a:schemeClr val="bg1">
                        <a:lumMod val="75000"/>
                      </a:schemeClr>
                    </a:solidFill>
                  </a:tcPr>
                </a:tc>
                <a:extLst>
                  <a:ext uri="{0D108BD9-81ED-4DB2-BD59-A6C34878D82A}">
                    <a16:rowId xmlns:a16="http://schemas.microsoft.com/office/drawing/2014/main" val="1883282710"/>
                  </a:ext>
                </a:extLst>
              </a:tr>
              <a:tr h="370840">
                <a:tc>
                  <a:txBody>
                    <a:bodyPr/>
                    <a:lstStyle/>
                    <a:p>
                      <a:r>
                        <a:rPr lang="en-GB" sz="2000" dirty="0"/>
                        <a:t>11.40-11.55</a:t>
                      </a:r>
                    </a:p>
                  </a:txBody>
                  <a:tcPr>
                    <a:solidFill>
                      <a:schemeClr val="bg1">
                        <a:lumMod val="75000"/>
                      </a:schemeClr>
                    </a:solidFill>
                  </a:tcPr>
                </a:tc>
                <a:tc>
                  <a:txBody>
                    <a:bodyPr/>
                    <a:lstStyle/>
                    <a:p>
                      <a:r>
                        <a:rPr lang="en-GB" sz="2000" dirty="0"/>
                        <a:t>Use case success stories</a:t>
                      </a:r>
                    </a:p>
                  </a:txBody>
                  <a:tcPr>
                    <a:solidFill>
                      <a:schemeClr val="bg1">
                        <a:lumMod val="75000"/>
                      </a:schemeClr>
                    </a:solidFill>
                  </a:tcPr>
                </a:tc>
                <a:tc>
                  <a:txBody>
                    <a:bodyPr/>
                    <a:lstStyle/>
                    <a:p>
                      <a:r>
                        <a:rPr lang="en-GB" sz="2000" dirty="0"/>
                        <a:t>Tim McIntyre and Ruggero Milanese</a:t>
                      </a:r>
                    </a:p>
                  </a:txBody>
                  <a:tcPr>
                    <a:solidFill>
                      <a:schemeClr val="bg1">
                        <a:lumMod val="75000"/>
                      </a:schemeClr>
                    </a:solidFill>
                  </a:tcPr>
                </a:tc>
                <a:extLst>
                  <a:ext uri="{0D108BD9-81ED-4DB2-BD59-A6C34878D82A}">
                    <a16:rowId xmlns:a16="http://schemas.microsoft.com/office/drawing/2014/main" val="2656456780"/>
                  </a:ext>
                </a:extLst>
              </a:tr>
              <a:tr h="370840">
                <a:tc>
                  <a:txBody>
                    <a:bodyPr/>
                    <a:lstStyle/>
                    <a:p>
                      <a:r>
                        <a:rPr lang="en-GB" sz="2000" dirty="0"/>
                        <a:t>11.55-12.10</a:t>
                      </a:r>
                    </a:p>
                  </a:txBody>
                  <a:tcPr>
                    <a:solidFill>
                      <a:schemeClr val="bg1">
                        <a:lumMod val="75000"/>
                      </a:schemeClr>
                    </a:solidFill>
                  </a:tcPr>
                </a:tc>
                <a:tc>
                  <a:txBody>
                    <a:bodyPr/>
                    <a:lstStyle/>
                    <a:p>
                      <a:r>
                        <a:rPr lang="en-GB" sz="2000" dirty="0"/>
                        <a:t>Infrastructure and security considerations for blended digital marking programme</a:t>
                      </a:r>
                    </a:p>
                  </a:txBody>
                  <a:tcPr>
                    <a:solidFill>
                      <a:schemeClr val="bg1">
                        <a:lumMod val="75000"/>
                      </a:schemeClr>
                    </a:solidFill>
                  </a:tcPr>
                </a:tc>
                <a:tc>
                  <a:txBody>
                    <a:bodyPr/>
                    <a:lstStyle/>
                    <a:p>
                      <a:r>
                        <a:rPr lang="en-ZA" sz="2000" b="0" i="0" u="none" strike="noStrike" kern="1200" dirty="0">
                          <a:solidFill>
                            <a:schemeClr val="dk1"/>
                          </a:solidFill>
                          <a:effectLst/>
                          <a:latin typeface="+mn-lt"/>
                          <a:ea typeface="+mn-ea"/>
                          <a:cs typeface="+mn-cs"/>
                        </a:rPr>
                        <a:t>Sacha Dover, Crane Authentication</a:t>
                      </a:r>
                      <a:endParaRPr lang="en-GB" sz="2000" dirty="0"/>
                    </a:p>
                  </a:txBody>
                  <a:tcPr>
                    <a:solidFill>
                      <a:schemeClr val="bg1">
                        <a:lumMod val="75000"/>
                      </a:schemeClr>
                    </a:solidFill>
                  </a:tcPr>
                </a:tc>
                <a:extLst>
                  <a:ext uri="{0D108BD9-81ED-4DB2-BD59-A6C34878D82A}">
                    <a16:rowId xmlns:a16="http://schemas.microsoft.com/office/drawing/2014/main" val="1136530747"/>
                  </a:ext>
                </a:extLst>
              </a:tr>
              <a:tr h="362161">
                <a:tc>
                  <a:txBody>
                    <a:bodyPr/>
                    <a:lstStyle/>
                    <a:p>
                      <a:r>
                        <a:rPr lang="en-GB" sz="2000" dirty="0"/>
                        <a:t>12.10-12.25</a:t>
                      </a:r>
                    </a:p>
                  </a:txBody>
                  <a:tcPr>
                    <a:solidFill>
                      <a:schemeClr val="bg1">
                        <a:lumMod val="75000"/>
                      </a:schemeClr>
                    </a:solidFill>
                  </a:tcPr>
                </a:tc>
                <a:tc>
                  <a:txBody>
                    <a:bodyPr/>
                    <a:lstStyle/>
                    <a:p>
                      <a:r>
                        <a:rPr lang="en-GB" sz="2000" dirty="0"/>
                        <a:t>A diligent approach to digital and physical layered technology</a:t>
                      </a:r>
                    </a:p>
                  </a:txBody>
                  <a:tcPr>
                    <a:solidFill>
                      <a:schemeClr val="bg1">
                        <a:lumMod val="75000"/>
                      </a:schemeClr>
                    </a:solidFill>
                  </a:tcPr>
                </a:tc>
                <a:tc>
                  <a:txBody>
                    <a:bodyPr/>
                    <a:lstStyle/>
                    <a:p>
                      <a:r>
                        <a:rPr lang="en-GB" sz="2000" dirty="0"/>
                        <a:t>Kay Johnston and Tim Long,            De La Rue</a:t>
                      </a:r>
                    </a:p>
                  </a:txBody>
                  <a:tcPr>
                    <a:solidFill>
                      <a:schemeClr val="bg1">
                        <a:lumMod val="75000"/>
                      </a:schemeClr>
                    </a:solidFill>
                  </a:tcPr>
                </a:tc>
                <a:extLst>
                  <a:ext uri="{0D108BD9-81ED-4DB2-BD59-A6C34878D82A}">
                    <a16:rowId xmlns:a16="http://schemas.microsoft.com/office/drawing/2014/main" val="143540596"/>
                  </a:ext>
                </a:extLst>
              </a:tr>
              <a:tr h="362161">
                <a:tc>
                  <a:txBody>
                    <a:bodyPr/>
                    <a:lstStyle/>
                    <a:p>
                      <a:r>
                        <a:rPr lang="en-GB" sz="2000" dirty="0"/>
                        <a:t>12.25-12.40</a:t>
                      </a:r>
                    </a:p>
                  </a:txBody>
                  <a:tcPr>
                    <a:solidFill>
                      <a:schemeClr val="bg1">
                        <a:lumMod val="75000"/>
                      </a:schemeClr>
                    </a:solidFill>
                  </a:tcPr>
                </a:tc>
                <a:tc>
                  <a:txBody>
                    <a:bodyPr/>
                    <a:lstStyle/>
                    <a:p>
                      <a:pPr lvl="0">
                        <a:buNone/>
                      </a:pPr>
                      <a:r>
                        <a:rPr lang="en-GB" sz="2000" b="0" i="0" u="none" strike="noStrike" baseline="0" noProof="0" dirty="0">
                          <a:solidFill>
                            <a:srgbClr val="000000"/>
                          </a:solidFill>
                          <a:latin typeface="Calibri"/>
                        </a:rPr>
                        <a:t>Innovation in tax stamps: physical and digital aspects</a:t>
                      </a:r>
                      <a:endParaRPr lang="en-US" dirty="0"/>
                    </a:p>
                  </a:txBody>
                  <a:tcPr>
                    <a:solidFill>
                      <a:schemeClr val="bg1">
                        <a:lumMod val="75000"/>
                      </a:schemeClr>
                    </a:solidFill>
                  </a:tcPr>
                </a:tc>
                <a:tc>
                  <a:txBody>
                    <a:bodyPr/>
                    <a:lstStyle/>
                    <a:p>
                      <a:r>
                        <a:rPr lang="en-GB" sz="2000" dirty="0"/>
                        <a:t>Marietta Ulrich-Horn, </a:t>
                      </a:r>
                      <a:r>
                        <a:rPr lang="en-GB" sz="2000" dirty="0" err="1"/>
                        <a:t>Securikett</a:t>
                      </a:r>
                    </a:p>
                  </a:txBody>
                  <a:tcPr>
                    <a:solidFill>
                      <a:schemeClr val="bg1">
                        <a:lumMod val="75000"/>
                      </a:schemeClr>
                    </a:solidFill>
                  </a:tcPr>
                </a:tc>
                <a:extLst>
                  <a:ext uri="{0D108BD9-81ED-4DB2-BD59-A6C34878D82A}">
                    <a16:rowId xmlns:a16="http://schemas.microsoft.com/office/drawing/2014/main" val="4110303119"/>
                  </a:ext>
                </a:extLst>
              </a:tr>
            </a:tbl>
          </a:graphicData>
        </a:graphic>
      </p:graphicFrame>
    </p:spTree>
    <p:extLst>
      <p:ext uri="{BB962C8B-B14F-4D97-AF65-F5344CB8AC3E}">
        <p14:creationId xmlns:p14="http://schemas.microsoft.com/office/powerpoint/2010/main" val="4179064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679D6-C2C0-E1DE-AEB6-F7E8A21841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92097-FFCD-38C8-94F7-B3A97296151E}"/>
              </a:ext>
            </a:extLst>
          </p:cNvPr>
          <p:cNvSpPr>
            <a:spLocks noGrp="1"/>
          </p:cNvSpPr>
          <p:nvPr>
            <p:ph type="title"/>
          </p:nvPr>
        </p:nvSpPr>
        <p:spPr/>
        <p:txBody>
          <a:bodyPr>
            <a:normAutofit/>
          </a:bodyPr>
          <a:lstStyle/>
          <a:p>
            <a:r>
              <a:rPr lang="en-US">
                <a:latin typeface="NewsGoth BdXCn BT"/>
              </a:rPr>
              <a:t>WHAT DO WE MEAN BY 'LAYERED SECURITY'?</a:t>
            </a:r>
            <a:endParaRPr lang="en-US"/>
          </a:p>
        </p:txBody>
      </p:sp>
      <p:sp>
        <p:nvSpPr>
          <p:cNvPr id="5" name="TextBox 4">
            <a:extLst>
              <a:ext uri="{FF2B5EF4-FFF2-40B4-BE49-F238E27FC236}">
                <a16:creationId xmlns:a16="http://schemas.microsoft.com/office/drawing/2014/main" id="{69C936C0-B3A2-AE52-B2BC-1E7FB6D3BD67}"/>
              </a:ext>
            </a:extLst>
          </p:cNvPr>
          <p:cNvSpPr txBox="1"/>
          <p:nvPr/>
        </p:nvSpPr>
        <p:spPr>
          <a:xfrm>
            <a:off x="707326" y="1631181"/>
            <a:ext cx="10898602"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Calibri"/>
                <a:cs typeface="Calibri"/>
              </a:rPr>
              <a:t>Layered security describes the use of multiple secure (and non-secure) printing features and techniques used in combination to produce a product that combats counterfeiting, overproduction and smuggling. </a:t>
            </a:r>
          </a:p>
          <a:p>
            <a:endParaRPr lang="en-US" sz="2400">
              <a:ea typeface="Calibri"/>
              <a:cs typeface="Calibri"/>
            </a:endParaRPr>
          </a:p>
          <a:p>
            <a:r>
              <a:rPr lang="en-US" sz="2400">
                <a:ea typeface="Calibri"/>
                <a:cs typeface="Calibri"/>
              </a:rPr>
              <a:t>IN SHORT... </a:t>
            </a:r>
            <a:r>
              <a:rPr lang="en-US" sz="2800" b="1">
                <a:ea typeface="Calibri"/>
                <a:cs typeface="Calibri"/>
              </a:rPr>
              <a:t>BANKNOTE GRADE SECURITY</a:t>
            </a:r>
          </a:p>
          <a:p>
            <a:endParaRPr lang="en-US" sz="2400">
              <a:ea typeface="Calibri"/>
              <a:cs typeface="Calibri"/>
            </a:endParaRPr>
          </a:p>
          <a:p>
            <a:pPr marL="342900" indent="-342900">
              <a:buFont typeface="Arial"/>
              <a:buChar char="•"/>
            </a:pPr>
            <a:r>
              <a:rPr lang="en-US" sz="2400">
                <a:ea typeface="Calibri"/>
                <a:cs typeface="Calibri"/>
              </a:rPr>
              <a:t>Features are presented overtly, semi-covertly, and covertly</a:t>
            </a:r>
          </a:p>
          <a:p>
            <a:pPr marL="342900" indent="-342900">
              <a:buFont typeface="Arial"/>
              <a:buChar char="•"/>
            </a:pPr>
            <a:r>
              <a:rPr lang="en-US" sz="2400">
                <a:ea typeface="Calibri"/>
                <a:cs typeface="Calibri"/>
              </a:rPr>
              <a:t>Nearly impossible to reproduce</a:t>
            </a:r>
          </a:p>
          <a:p>
            <a:pPr marL="342900" indent="-342900">
              <a:buFont typeface="Arial"/>
              <a:buChar char="•"/>
            </a:pPr>
            <a:r>
              <a:rPr lang="en-US" sz="2400">
                <a:ea typeface="Calibri"/>
                <a:cs typeface="Calibri"/>
              </a:rPr>
              <a:t>Easy to identify (by public and enforcement)</a:t>
            </a:r>
          </a:p>
          <a:p>
            <a:pPr marL="342900" indent="-342900">
              <a:buFont typeface="Arial"/>
              <a:buChar char="•"/>
            </a:pPr>
            <a:r>
              <a:rPr lang="en-US" sz="2400">
                <a:ea typeface="Calibri"/>
                <a:cs typeface="Calibri"/>
              </a:rPr>
              <a:t>Easy to monitor and control</a:t>
            </a:r>
          </a:p>
          <a:p>
            <a:endParaRPr lang="en-US" sz="2400">
              <a:ea typeface="Calibri"/>
              <a:cs typeface="Calibri"/>
            </a:endParaRPr>
          </a:p>
        </p:txBody>
      </p:sp>
    </p:spTree>
    <p:extLst>
      <p:ext uri="{BB962C8B-B14F-4D97-AF65-F5344CB8AC3E}">
        <p14:creationId xmlns:p14="http://schemas.microsoft.com/office/powerpoint/2010/main" val="1223252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BFD26-C4A9-CE7A-7FBB-B6858045A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348F7-8496-5FB1-FC67-738113E83777}"/>
              </a:ext>
            </a:extLst>
          </p:cNvPr>
          <p:cNvSpPr>
            <a:spLocks noGrp="1"/>
          </p:cNvSpPr>
          <p:nvPr>
            <p:ph type="title"/>
          </p:nvPr>
        </p:nvSpPr>
        <p:spPr/>
        <p:txBody>
          <a:bodyPr>
            <a:normAutofit/>
          </a:bodyPr>
          <a:lstStyle/>
          <a:p>
            <a:r>
              <a:rPr lang="en-US">
                <a:latin typeface="NewsGoth BdXCn BT"/>
              </a:rPr>
              <a:t>EXAMPLE OF OVERT LAYERED SECURITY</a:t>
            </a:r>
            <a:endParaRPr lang="en-US"/>
          </a:p>
        </p:txBody>
      </p:sp>
      <p:pic>
        <p:nvPicPr>
          <p:cNvPr id="4" name="Picture 3" descr="A close-up of a tobacco bill&#10;&#10;AI-generated content may be incorrect.">
            <a:extLst>
              <a:ext uri="{FF2B5EF4-FFF2-40B4-BE49-F238E27FC236}">
                <a16:creationId xmlns:a16="http://schemas.microsoft.com/office/drawing/2014/main" id="{F4324C4C-255C-1286-91A5-E9A9637FD7CA}"/>
              </a:ext>
            </a:extLst>
          </p:cNvPr>
          <p:cNvPicPr>
            <a:picLocks noChangeAspect="1"/>
          </p:cNvPicPr>
          <p:nvPr/>
        </p:nvPicPr>
        <p:blipFill>
          <a:blip r:embed="rId2"/>
          <a:stretch>
            <a:fillRect/>
          </a:stretch>
        </p:blipFill>
        <p:spPr>
          <a:xfrm>
            <a:off x="831272" y="1373769"/>
            <a:ext cx="10541000" cy="4987915"/>
          </a:xfrm>
          <a:prstGeom prst="rect">
            <a:avLst/>
          </a:prstGeom>
        </p:spPr>
      </p:pic>
    </p:spTree>
    <p:extLst>
      <p:ext uri="{BB962C8B-B14F-4D97-AF65-F5344CB8AC3E}">
        <p14:creationId xmlns:p14="http://schemas.microsoft.com/office/powerpoint/2010/main" val="4108721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634C9-5B94-5354-21B7-F4DC9BE20E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FA92F-1244-9E5C-0F29-30C623BF3B22}"/>
              </a:ext>
            </a:extLst>
          </p:cNvPr>
          <p:cNvSpPr>
            <a:spLocks noGrp="1"/>
          </p:cNvSpPr>
          <p:nvPr>
            <p:ph type="title"/>
          </p:nvPr>
        </p:nvSpPr>
        <p:spPr/>
        <p:txBody>
          <a:bodyPr>
            <a:normAutofit/>
          </a:bodyPr>
          <a:lstStyle/>
          <a:p>
            <a:r>
              <a:rPr lang="en-US">
                <a:latin typeface="NewsGoth BdXCn BT"/>
              </a:rPr>
              <a:t>EXAMPLES OF SEMI COVERT AND COVERT LAYERED SECURITY</a:t>
            </a:r>
            <a:endParaRPr lang="en-US"/>
          </a:p>
        </p:txBody>
      </p:sp>
      <p:sp>
        <p:nvSpPr>
          <p:cNvPr id="7" name="TextBox 6">
            <a:extLst>
              <a:ext uri="{FF2B5EF4-FFF2-40B4-BE49-F238E27FC236}">
                <a16:creationId xmlns:a16="http://schemas.microsoft.com/office/drawing/2014/main" id="{CF405F3A-5569-3C6F-D37A-F0B9DACFDED4}"/>
              </a:ext>
            </a:extLst>
          </p:cNvPr>
          <p:cNvSpPr txBox="1"/>
          <p:nvPr/>
        </p:nvSpPr>
        <p:spPr>
          <a:xfrm>
            <a:off x="707326" y="1631181"/>
            <a:ext cx="1089860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ea typeface="Calibri"/>
              <a:cs typeface="Calibri"/>
            </a:endParaRPr>
          </a:p>
          <a:p>
            <a:pPr marL="342900" indent="-342900">
              <a:buFont typeface="Arial"/>
              <a:buChar char="•"/>
            </a:pPr>
            <a:r>
              <a:rPr lang="en-US" sz="2800">
                <a:ea typeface="Calibri"/>
                <a:cs typeface="Calibri"/>
              </a:rPr>
              <a:t>Invisible barcodes and markings</a:t>
            </a:r>
          </a:p>
          <a:p>
            <a:pPr marL="342900" indent="-342900">
              <a:buFont typeface="Arial"/>
              <a:buChar char="•"/>
            </a:pPr>
            <a:r>
              <a:rPr lang="en-US" sz="2800" dirty="0">
                <a:ea typeface="Calibri"/>
                <a:cs typeface="Calibri"/>
              </a:rPr>
              <a:t>Deliberate errors </a:t>
            </a:r>
            <a:endParaRPr lang="en-US" dirty="0"/>
          </a:p>
          <a:p>
            <a:pPr marL="342900" indent="-342900">
              <a:buFont typeface="Arial"/>
              <a:buChar char="•"/>
            </a:pPr>
            <a:r>
              <a:rPr lang="en-US" sz="2800" err="1">
                <a:ea typeface="Calibri"/>
                <a:cs typeface="Calibri"/>
              </a:rPr>
              <a:t>Specialised</a:t>
            </a:r>
            <a:r>
              <a:rPr lang="en-US" sz="2800" dirty="0">
                <a:ea typeface="Calibri"/>
                <a:cs typeface="Calibri"/>
              </a:rPr>
              <a:t> inks </a:t>
            </a:r>
          </a:p>
          <a:p>
            <a:pPr marL="800100" lvl="1" indent="-342900">
              <a:buFont typeface="Courier New"/>
              <a:buChar char="o"/>
            </a:pPr>
            <a:r>
              <a:rPr lang="en-US" sz="2800" dirty="0">
                <a:ea typeface="Calibri"/>
                <a:cs typeface="Calibri"/>
              </a:rPr>
              <a:t>UV reflective</a:t>
            </a:r>
            <a:endParaRPr lang="en-US" dirty="0"/>
          </a:p>
          <a:p>
            <a:pPr marL="800100" lvl="1" indent="-342900">
              <a:buFont typeface="Courier New"/>
              <a:buChar char="o"/>
            </a:pPr>
            <a:r>
              <a:rPr lang="en-US" sz="2800" dirty="0">
                <a:ea typeface="Calibri"/>
                <a:cs typeface="Calibri"/>
              </a:rPr>
              <a:t>IR transparent</a:t>
            </a:r>
          </a:p>
          <a:p>
            <a:pPr marL="800100" lvl="1" indent="-342900">
              <a:buFont typeface="Courier New"/>
              <a:buChar char="o"/>
            </a:pPr>
            <a:r>
              <a:rPr lang="en-US" sz="2800" dirty="0">
                <a:ea typeface="Calibri"/>
                <a:cs typeface="Calibri"/>
              </a:rPr>
              <a:t>Quantum and nano features</a:t>
            </a:r>
          </a:p>
          <a:p>
            <a:pPr marL="342900" indent="-342900">
              <a:buFont typeface="Arial"/>
              <a:buChar char="•"/>
            </a:pPr>
            <a:endParaRPr lang="en-US" sz="2400">
              <a:ea typeface="Calibri"/>
              <a:cs typeface="Calibri"/>
            </a:endParaRPr>
          </a:p>
          <a:p>
            <a:endParaRPr lang="en-US" sz="2400">
              <a:ea typeface="Calibri"/>
              <a:cs typeface="Calibri"/>
            </a:endParaRPr>
          </a:p>
          <a:p>
            <a:endParaRPr lang="en-US" sz="2400">
              <a:ea typeface="Calibri"/>
              <a:cs typeface="Calibri"/>
            </a:endParaRPr>
          </a:p>
        </p:txBody>
      </p:sp>
    </p:spTree>
    <p:extLst>
      <p:ext uri="{BB962C8B-B14F-4D97-AF65-F5344CB8AC3E}">
        <p14:creationId xmlns:p14="http://schemas.microsoft.com/office/powerpoint/2010/main" val="3885428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9FC0C-DF5B-1BFB-9D00-2F1E04E90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C05ECE-4A94-E12B-24DD-A1BC6A748A52}"/>
              </a:ext>
            </a:extLst>
          </p:cNvPr>
          <p:cNvSpPr>
            <a:spLocks noGrp="1"/>
          </p:cNvSpPr>
          <p:nvPr>
            <p:ph type="title"/>
          </p:nvPr>
        </p:nvSpPr>
        <p:spPr/>
        <p:txBody>
          <a:bodyPr>
            <a:normAutofit/>
          </a:bodyPr>
          <a:lstStyle/>
          <a:p>
            <a:r>
              <a:rPr lang="en-US">
                <a:latin typeface="NewsGoth BdXCn BT"/>
              </a:rPr>
              <a:t>THE IMPORTANCE OF AN EDUCATED PUBLIC</a:t>
            </a:r>
            <a:endParaRPr lang="en-US"/>
          </a:p>
        </p:txBody>
      </p:sp>
      <p:pic>
        <p:nvPicPr>
          <p:cNvPr id="3" name="Picture 2" descr="A close-up of a box&#10;&#10;AI-generated content may be incorrect.">
            <a:extLst>
              <a:ext uri="{FF2B5EF4-FFF2-40B4-BE49-F238E27FC236}">
                <a16:creationId xmlns:a16="http://schemas.microsoft.com/office/drawing/2014/main" id="{3FEF86EE-68D6-AF7C-28F8-DFC2D01452A8}"/>
              </a:ext>
            </a:extLst>
          </p:cNvPr>
          <p:cNvPicPr>
            <a:picLocks noChangeAspect="1"/>
          </p:cNvPicPr>
          <p:nvPr/>
        </p:nvPicPr>
        <p:blipFill>
          <a:blip r:embed="rId2"/>
          <a:stretch>
            <a:fillRect/>
          </a:stretch>
        </p:blipFill>
        <p:spPr>
          <a:xfrm>
            <a:off x="622084" y="1210447"/>
            <a:ext cx="5438776" cy="3057268"/>
          </a:xfrm>
          <a:prstGeom prst="rect">
            <a:avLst/>
          </a:prstGeom>
        </p:spPr>
      </p:pic>
      <p:pic>
        <p:nvPicPr>
          <p:cNvPr id="4" name="Picture 3" descr="A close-up of a stamp&#10;&#10;AI-generated content may be incorrect.">
            <a:extLst>
              <a:ext uri="{FF2B5EF4-FFF2-40B4-BE49-F238E27FC236}">
                <a16:creationId xmlns:a16="http://schemas.microsoft.com/office/drawing/2014/main" id="{BDE32949-DF1D-C73D-6F06-555820BA3DDB}"/>
              </a:ext>
            </a:extLst>
          </p:cNvPr>
          <p:cNvPicPr>
            <a:picLocks noChangeAspect="1"/>
          </p:cNvPicPr>
          <p:nvPr/>
        </p:nvPicPr>
        <p:blipFill>
          <a:blip r:embed="rId3"/>
          <a:srcRect t="2837" r="665" b="2837"/>
          <a:stretch/>
        </p:blipFill>
        <p:spPr>
          <a:xfrm>
            <a:off x="6413027" y="3741135"/>
            <a:ext cx="5128953" cy="2742739"/>
          </a:xfrm>
          <a:prstGeom prst="rect">
            <a:avLst/>
          </a:prstGeom>
        </p:spPr>
      </p:pic>
    </p:spTree>
    <p:extLst>
      <p:ext uri="{BB962C8B-B14F-4D97-AF65-F5344CB8AC3E}">
        <p14:creationId xmlns:p14="http://schemas.microsoft.com/office/powerpoint/2010/main" val="3264031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A699DE-487F-9461-64F8-EBE656BB8649}"/>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0C68889-2F8F-B4BA-A53D-D9C140077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C113608-3FCB-4F03-0DEB-75875028FC53}"/>
              </a:ext>
            </a:extLst>
          </p:cNvPr>
          <p:cNvPicPr>
            <a:picLocks noChangeAspect="1"/>
          </p:cNvPicPr>
          <p:nvPr/>
        </p:nvPicPr>
        <p:blipFill>
          <a:blip r:embed="rId3"/>
          <a:stretch>
            <a:fillRect/>
          </a:stretch>
        </p:blipFill>
        <p:spPr>
          <a:xfrm>
            <a:off x="1031239" y="2729409"/>
            <a:ext cx="3775459" cy="1367713"/>
          </a:xfrm>
          <a:prstGeom prst="rect">
            <a:avLst/>
          </a:prstGeom>
        </p:spPr>
      </p:pic>
      <p:sp>
        <p:nvSpPr>
          <p:cNvPr id="29" name="Freeform: Shape 28">
            <a:extLst>
              <a:ext uri="{FF2B5EF4-FFF2-40B4-BE49-F238E27FC236}">
                <a16:creationId xmlns:a16="http://schemas.microsoft.com/office/drawing/2014/main" id="{94A44E4B-D30E-DC20-E7D8-C44C21891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ight Triangle 30">
            <a:extLst>
              <a:ext uri="{FF2B5EF4-FFF2-40B4-BE49-F238E27FC236}">
                <a16:creationId xmlns:a16="http://schemas.microsoft.com/office/drawing/2014/main" id="{3674A883-D9E5-EDAC-7536-5EF1DE707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460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8E725DE-EF48-569B-5B02-F948C464D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785660-8141-C015-05B9-322ED33FD2BA}"/>
              </a:ext>
            </a:extLst>
          </p:cNvPr>
          <p:cNvSpPr>
            <a:spLocks noGrp="1"/>
          </p:cNvSpPr>
          <p:nvPr>
            <p:ph type="ctrTitle"/>
          </p:nvPr>
        </p:nvSpPr>
        <p:spPr>
          <a:xfrm>
            <a:off x="5884320" y="3046188"/>
            <a:ext cx="5384800" cy="761255"/>
          </a:xfrm>
        </p:spPr>
        <p:txBody>
          <a:bodyPr anchor="b">
            <a:normAutofit fontScale="90000"/>
          </a:bodyPr>
          <a:lstStyle/>
          <a:p>
            <a:pPr algn="l"/>
            <a:r>
              <a:rPr lang="en-GB" sz="4800">
                <a:latin typeface="NewsGoth BdXCn BT"/>
              </a:rPr>
              <a:t>USE CASE SUCCESS STORIES</a:t>
            </a:r>
            <a:endParaRPr lang="en-US"/>
          </a:p>
        </p:txBody>
      </p:sp>
      <p:sp>
        <p:nvSpPr>
          <p:cNvPr id="5" name="TextBox 4">
            <a:extLst>
              <a:ext uri="{FF2B5EF4-FFF2-40B4-BE49-F238E27FC236}">
                <a16:creationId xmlns:a16="http://schemas.microsoft.com/office/drawing/2014/main" id="{77A53E5B-616B-3BBA-57C5-A85F228795B2}"/>
              </a:ext>
            </a:extLst>
          </p:cNvPr>
          <p:cNvSpPr txBox="1"/>
          <p:nvPr/>
        </p:nvSpPr>
        <p:spPr>
          <a:xfrm>
            <a:off x="8198603" y="44945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010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374DB77-1DF0-6970-D713-3EC8592965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1988" y="633093"/>
            <a:ext cx="11340471" cy="5671235"/>
          </a:xfrm>
          <a:prstGeom prst="rect">
            <a:avLst/>
          </a:prstGeom>
        </p:spPr>
      </p:pic>
      <p:sp>
        <p:nvSpPr>
          <p:cNvPr id="13" name="Date Placeholder 12">
            <a:extLst>
              <a:ext uri="{FF2B5EF4-FFF2-40B4-BE49-F238E27FC236}">
                <a16:creationId xmlns:a16="http://schemas.microsoft.com/office/drawing/2014/main" id="{A6EE3DAC-7E35-CDFC-0E67-4D5AD12260CD}"/>
              </a:ext>
            </a:extLst>
          </p:cNvPr>
          <p:cNvSpPr>
            <a:spLocks noGrp="1"/>
          </p:cNvSpPr>
          <p:nvPr>
            <p:ph type="dt" sz="half" idx="13"/>
          </p:nvPr>
        </p:nvSpPr>
        <p:spPr>
          <a:xfrm>
            <a:off x="4724400" y="636514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C6C705-3120-44CE-9AE0-A1200993D85B}" type="datetime1">
              <a:rPr kumimoji="0" lang="fr-CH" sz="800" b="0" i="0" u="none" strike="noStrike" kern="1200" cap="none" spc="0" normalizeH="0" baseline="0" noProof="0" smtClean="0">
                <a:ln>
                  <a:noFill/>
                </a:ln>
                <a:solidFill>
                  <a:prstClr val="black">
                    <a:tint val="75000"/>
                  </a:prstClr>
                </a:solidFill>
                <a:effectLst/>
                <a:uLnTx/>
                <a:uFillTx/>
                <a:latin typeface="Courier New" panose="02070309020205020404" pitchFamily="49" charset="0"/>
                <a:ea typeface="+mn-ea"/>
                <a:cs typeface="Courier New" panose="02070309020205020404" pitchFamily="49" charset="0"/>
              </a:rPr>
              <a:pPr marL="0" marR="0" lvl="0" indent="0" algn="ctr" defTabSz="914400" rtl="0" eaLnBrk="1" fontAlgn="auto" latinLnBrk="0" hangingPunct="1">
                <a:lnSpc>
                  <a:spcPct val="100000"/>
                </a:lnSpc>
                <a:spcBef>
                  <a:spcPts val="0"/>
                </a:spcBef>
                <a:spcAft>
                  <a:spcPts val="0"/>
                </a:spcAft>
                <a:buClrTx/>
                <a:buSzTx/>
                <a:buFontTx/>
                <a:buNone/>
                <a:tabLst/>
                <a:defRPr/>
              </a:pPr>
              <a:t>02.05.2025</a:t>
            </a:fld>
            <a:endParaRPr kumimoji="0" lang="fr-CH" sz="800" b="0" i="0" u="none" strike="noStrike" kern="1200" cap="none" spc="0" normalizeH="0" baseline="0" noProof="0">
              <a:ln>
                <a:noFill/>
              </a:ln>
              <a:solidFill>
                <a:prstClr val="black">
                  <a:tint val="75000"/>
                </a:prstClr>
              </a:solidFill>
              <a:effectLst/>
              <a:uLnTx/>
              <a:uFillTx/>
              <a:latin typeface="Courier New" panose="02070309020205020404" pitchFamily="49" charset="0"/>
              <a:ea typeface="+mn-ea"/>
              <a:cs typeface="Courier New" panose="02070309020205020404" pitchFamily="49" charset="0"/>
            </a:endParaRPr>
          </a:p>
        </p:txBody>
      </p:sp>
      <p:sp>
        <p:nvSpPr>
          <p:cNvPr id="14" name="Footer Placeholder 13">
            <a:extLst>
              <a:ext uri="{FF2B5EF4-FFF2-40B4-BE49-F238E27FC236}">
                <a16:creationId xmlns:a16="http://schemas.microsoft.com/office/drawing/2014/main" id="{B712C29B-C853-2068-BFBC-6644EA3D24F9}"/>
              </a:ext>
            </a:extLst>
          </p:cNvPr>
          <p:cNvSpPr>
            <a:spLocks noGrp="1"/>
          </p:cNvSpPr>
          <p:nvPr>
            <p:ph type="ftr" sz="quarter" idx="14"/>
          </p:nvPr>
        </p:nvSpPr>
        <p:spPr>
          <a:xfrm>
            <a:off x="560671" y="6365141"/>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tint val="75000"/>
                  </a:prstClr>
                </a:solidFill>
                <a:effectLst/>
                <a:uLnTx/>
                <a:uFillTx/>
                <a:latin typeface="Courier New" panose="02070309020205020404" pitchFamily="49" charset="0"/>
                <a:ea typeface="+mn-ea"/>
                <a:cs typeface="Courier New" panose="02070309020205020404" pitchFamily="49" charset="0"/>
              </a:rPr>
              <a:t>© 2025, SICPA HOLDING SA, Switzerland | CONFIDENTIAL</a:t>
            </a:r>
            <a:endParaRPr kumimoji="0" lang="fr-CH" sz="800" b="0" i="0" u="none" strike="noStrike" kern="1200" cap="none" spc="0" normalizeH="0" baseline="0" noProof="0">
              <a:ln>
                <a:noFill/>
              </a:ln>
              <a:solidFill>
                <a:prstClr val="black">
                  <a:tint val="75000"/>
                </a:prstClr>
              </a:solidFill>
              <a:effectLst/>
              <a:uLnTx/>
              <a:uFillTx/>
              <a:latin typeface="Courier New" panose="02070309020205020404" pitchFamily="49" charset="0"/>
              <a:ea typeface="+mn-ea"/>
              <a:cs typeface="Courier New" panose="02070309020205020404" pitchFamily="49" charset="0"/>
            </a:endParaRPr>
          </a:p>
        </p:txBody>
      </p:sp>
      <p:sp>
        <p:nvSpPr>
          <p:cNvPr id="17" name="Slide Number Placeholder 16">
            <a:extLst>
              <a:ext uri="{FF2B5EF4-FFF2-40B4-BE49-F238E27FC236}">
                <a16:creationId xmlns:a16="http://schemas.microsoft.com/office/drawing/2014/main" id="{61872DDC-FDC0-B03B-194F-07E1C2C97853}"/>
              </a:ext>
            </a:extLst>
          </p:cNvPr>
          <p:cNvSpPr>
            <a:spLocks noGrp="1"/>
          </p:cNvSpPr>
          <p:nvPr>
            <p:ph type="sldNum" sz="quarter" idx="15"/>
          </p:nvPr>
        </p:nvSpPr>
        <p:spPr>
          <a:xfrm>
            <a:off x="9109910" y="636514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EE24E-D617-49A3-B33B-A26175C8A5BC}" type="slidenum">
              <a:rPr kumimoji="0" lang="fr-CH" sz="800" b="0" i="0" u="none" strike="noStrike" kern="1200" cap="none" spc="0" normalizeH="0" baseline="0" noProof="0" smtClean="0">
                <a:ln>
                  <a:noFill/>
                </a:ln>
                <a:solidFill>
                  <a:prstClr val="black">
                    <a:tint val="75000"/>
                  </a:prstClr>
                </a:solidFill>
                <a:effectLst/>
                <a:uLnTx/>
                <a:uFillTx/>
                <a:latin typeface="Courier New" panose="02070309020205020404" pitchFamily="49" charset="0"/>
                <a:ea typeface="+mn-ea"/>
                <a:cs typeface="Courier New" panose="02070309020205020404" pitchFamily="49"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CH" sz="800" b="0" i="0" u="none" strike="noStrike" kern="1200" cap="none" spc="0" normalizeH="0" baseline="0" noProof="0">
              <a:ln>
                <a:noFill/>
              </a:ln>
              <a:solidFill>
                <a:prstClr val="black">
                  <a:tint val="75000"/>
                </a:prstClr>
              </a:solidFill>
              <a:effectLst/>
              <a:uLnTx/>
              <a:uFillTx/>
              <a:latin typeface="Courier New" panose="02070309020205020404" pitchFamily="49" charset="0"/>
              <a:ea typeface="+mn-ea"/>
              <a:cs typeface="Courier New" panose="02070309020205020404" pitchFamily="49" charset="0"/>
            </a:endParaRPr>
          </a:p>
        </p:txBody>
      </p:sp>
      <p:sp>
        <p:nvSpPr>
          <p:cNvPr id="10" name="Oval 9">
            <a:extLst>
              <a:ext uri="{FF2B5EF4-FFF2-40B4-BE49-F238E27FC236}">
                <a16:creationId xmlns:a16="http://schemas.microsoft.com/office/drawing/2014/main" id="{354B4527-3204-2BD6-CAE0-CA7D9A64CA01}"/>
              </a:ext>
            </a:extLst>
          </p:cNvPr>
          <p:cNvSpPr/>
          <p:nvPr/>
        </p:nvSpPr>
        <p:spPr>
          <a:xfrm flipV="1">
            <a:off x="7873095" y="566315"/>
            <a:ext cx="120769" cy="120768"/>
          </a:xfrm>
          <a:prstGeom prst="ellipse">
            <a:avLst/>
          </a:prstGeom>
          <a:solidFill>
            <a:schemeClr val="tx2"/>
          </a:solidFill>
          <a:ln w="25400" cap="flat" cmpd="sng" algn="ctr">
            <a:noFill/>
            <a:prstDash val="solid"/>
          </a:ln>
          <a:effectLst/>
        </p:spPr>
        <p:txBody>
          <a:bodyPr rtlCol="0" anchor="ct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2" name="TextBox 940">
            <a:extLst>
              <a:ext uri="{FF2B5EF4-FFF2-40B4-BE49-F238E27FC236}">
                <a16:creationId xmlns:a16="http://schemas.microsoft.com/office/drawing/2014/main" id="{CB2DA20B-D32A-9607-4CED-DC1C98D104B6}"/>
              </a:ext>
            </a:extLst>
          </p:cNvPr>
          <p:cNvSpPr txBox="1"/>
          <p:nvPr/>
        </p:nvSpPr>
        <p:spPr>
          <a:xfrm>
            <a:off x="7993864" y="511283"/>
            <a:ext cx="1645436" cy="400110"/>
          </a:xfrm>
          <a:prstGeom prst="rect">
            <a:avLst/>
          </a:prstGeom>
          <a:noFill/>
        </p:spPr>
        <p:txBody>
          <a:bodyPr wrap="square" lIns="36000" rIns="36000" rtlCol="0">
            <a:spAutoFit/>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16254C"/>
                </a:solidFill>
                <a:effectLst/>
                <a:uLnTx/>
                <a:uFillTx/>
                <a:latin typeface="Arial" panose="020B0604020202020204"/>
                <a:ea typeface="+mn-ea"/>
                <a:cs typeface="+mn-cs"/>
              </a:rPr>
              <a:t>After first implementation of (“enhanced”) tax stamp</a:t>
            </a:r>
            <a:endParaRPr kumimoji="0" lang="en-GB" sz="1600" b="0" i="0" u="none" strike="noStrike" kern="0" cap="none" spc="0" normalizeH="0" baseline="0" noProof="0">
              <a:ln>
                <a:noFill/>
              </a:ln>
              <a:solidFill>
                <a:srgbClr val="16254C"/>
              </a:solidFill>
              <a:effectLst/>
              <a:uLnTx/>
              <a:uFillTx/>
              <a:latin typeface="Arial" panose="020B0604020202020204"/>
              <a:ea typeface="+mn-ea"/>
              <a:cs typeface="+mn-cs"/>
            </a:endParaRPr>
          </a:p>
        </p:txBody>
      </p:sp>
      <p:sp>
        <p:nvSpPr>
          <p:cNvPr id="590" name="TextBox 940">
            <a:extLst>
              <a:ext uri="{FF2B5EF4-FFF2-40B4-BE49-F238E27FC236}">
                <a16:creationId xmlns:a16="http://schemas.microsoft.com/office/drawing/2014/main" id="{285E591A-0847-6983-3DBE-6AD0A4A7D4B2}"/>
              </a:ext>
            </a:extLst>
          </p:cNvPr>
          <p:cNvSpPr txBox="1"/>
          <p:nvPr/>
        </p:nvSpPr>
        <p:spPr>
          <a:xfrm>
            <a:off x="9991741" y="509897"/>
            <a:ext cx="1971659" cy="400110"/>
          </a:xfrm>
          <a:prstGeom prst="rect">
            <a:avLst/>
          </a:prstGeom>
          <a:noFill/>
        </p:spPr>
        <p:txBody>
          <a:bodyPr wrap="square" lIns="36000" rIns="36000" rtlCol="0">
            <a:spAutoFit/>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16254C"/>
                </a:solidFill>
                <a:effectLst/>
                <a:uLnTx/>
                <a:uFillTx/>
                <a:latin typeface="Arial" panose="020B0604020202020204"/>
                <a:ea typeface="+mn-ea"/>
                <a:cs typeface="+mn-cs"/>
              </a:rPr>
              <a:t>After moving from physical-only to </a:t>
            </a:r>
            <a:r>
              <a:rPr lang="en-GB" sz="1000" kern="0">
                <a:solidFill>
                  <a:srgbClr val="16254C"/>
                </a:solidFill>
                <a:latin typeface="Arial" panose="020B0604020202020204"/>
              </a:rPr>
              <a:t>*e</a:t>
            </a:r>
            <a:r>
              <a:rPr kumimoji="0" lang="en-GB" sz="1000" b="0" i="0" u="none" strike="noStrike" kern="0" cap="none" spc="0" normalizeH="0" baseline="0" noProof="0" err="1">
                <a:ln>
                  <a:noFill/>
                </a:ln>
                <a:solidFill>
                  <a:srgbClr val="16254C"/>
                </a:solidFill>
                <a:effectLst/>
                <a:uLnTx/>
                <a:uFillTx/>
                <a:latin typeface="Arial" panose="020B0604020202020204"/>
                <a:ea typeface="+mn-ea"/>
                <a:cs typeface="+mn-cs"/>
              </a:rPr>
              <a:t>nhanced</a:t>
            </a:r>
            <a:r>
              <a:rPr kumimoji="0" lang="en-GB" sz="1000" b="0" i="0" u="none" strike="noStrike" kern="0" cap="none" spc="0" normalizeH="0" baseline="0" noProof="0">
                <a:ln>
                  <a:noFill/>
                </a:ln>
                <a:solidFill>
                  <a:srgbClr val="16254C"/>
                </a:solidFill>
                <a:effectLst/>
                <a:uLnTx/>
                <a:uFillTx/>
                <a:latin typeface="Arial" panose="020B0604020202020204"/>
                <a:ea typeface="+mn-ea"/>
                <a:cs typeface="+mn-cs"/>
              </a:rPr>
              <a:t>” tax stamp</a:t>
            </a:r>
            <a:endParaRPr kumimoji="0" lang="en-GB" sz="1600" b="0" i="0" u="none" strike="noStrike" kern="0" cap="none" spc="0" normalizeH="0" baseline="0" noProof="0">
              <a:ln>
                <a:noFill/>
              </a:ln>
              <a:solidFill>
                <a:srgbClr val="16254C"/>
              </a:solidFill>
              <a:effectLst/>
              <a:uLnTx/>
              <a:uFillTx/>
              <a:latin typeface="Arial" panose="020B0604020202020204"/>
              <a:ea typeface="+mn-ea"/>
              <a:cs typeface="+mn-cs"/>
            </a:endParaRPr>
          </a:p>
        </p:txBody>
      </p:sp>
      <p:sp>
        <p:nvSpPr>
          <p:cNvPr id="591" name="Oval 590">
            <a:extLst>
              <a:ext uri="{FF2B5EF4-FFF2-40B4-BE49-F238E27FC236}">
                <a16:creationId xmlns:a16="http://schemas.microsoft.com/office/drawing/2014/main" id="{DC509ADA-24CD-44DD-6A2D-77BA4BC1AADE}"/>
              </a:ext>
            </a:extLst>
          </p:cNvPr>
          <p:cNvSpPr/>
          <p:nvPr/>
        </p:nvSpPr>
        <p:spPr>
          <a:xfrm flipV="1">
            <a:off x="9870972" y="566315"/>
            <a:ext cx="120769" cy="120768"/>
          </a:xfrm>
          <a:prstGeom prst="ellipse">
            <a:avLst/>
          </a:prstGeom>
          <a:solidFill>
            <a:schemeClr val="accent1"/>
          </a:solidFill>
          <a:ln w="25400" cap="flat" cmpd="sng" algn="ctr">
            <a:noFill/>
            <a:prstDash val="solid"/>
          </a:ln>
          <a:effectLst/>
        </p:spPr>
        <p:txBody>
          <a:bodyPr rtlCol="0" anchor="ct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21" name="Connector: Elbow 20">
            <a:extLst>
              <a:ext uri="{FF2B5EF4-FFF2-40B4-BE49-F238E27FC236}">
                <a16:creationId xmlns:a16="http://schemas.microsoft.com/office/drawing/2014/main" id="{55CF8508-8B93-BDE4-E7EA-08E0B9799702}"/>
              </a:ext>
            </a:extLst>
          </p:cNvPr>
          <p:cNvCxnSpPr>
            <a:cxnSpLocks/>
          </p:cNvCxnSpPr>
          <p:nvPr/>
        </p:nvCxnSpPr>
        <p:spPr>
          <a:xfrm rot="16200000" flipH="1">
            <a:off x="810050" y="1793564"/>
            <a:ext cx="1369439" cy="966950"/>
          </a:xfrm>
          <a:prstGeom prst="bentConnector3">
            <a:avLst>
              <a:gd name="adj1" fmla="val 23044"/>
            </a:avLst>
          </a:prstGeom>
          <a:ln>
            <a:solidFill>
              <a:schemeClr val="tx2"/>
            </a:solidFill>
          </a:ln>
        </p:spPr>
        <p:style>
          <a:lnRef idx="2">
            <a:schemeClr val="dk1"/>
          </a:lnRef>
          <a:fillRef idx="0">
            <a:schemeClr val="dk1"/>
          </a:fillRef>
          <a:effectRef idx="1">
            <a:schemeClr val="dk1"/>
          </a:effectRef>
          <a:fontRef idx="minor">
            <a:schemeClr val="tx1"/>
          </a:fontRef>
        </p:style>
      </p:cxnSp>
      <p:sp>
        <p:nvSpPr>
          <p:cNvPr id="578" name="Oval 577">
            <a:extLst>
              <a:ext uri="{FF2B5EF4-FFF2-40B4-BE49-F238E27FC236}">
                <a16:creationId xmlns:a16="http://schemas.microsoft.com/office/drawing/2014/main" id="{8700C2C7-05F5-CC32-F0FF-67AF761C3120}"/>
              </a:ext>
            </a:extLst>
          </p:cNvPr>
          <p:cNvSpPr>
            <a:spLocks noChangeAspect="1"/>
          </p:cNvSpPr>
          <p:nvPr/>
        </p:nvSpPr>
        <p:spPr>
          <a:xfrm>
            <a:off x="1942245" y="2925759"/>
            <a:ext cx="72000" cy="7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579" name="Connector: Elbow 578">
            <a:extLst>
              <a:ext uri="{FF2B5EF4-FFF2-40B4-BE49-F238E27FC236}">
                <a16:creationId xmlns:a16="http://schemas.microsoft.com/office/drawing/2014/main" id="{61D13D54-84D2-B960-8315-B339E4D8E256}"/>
              </a:ext>
            </a:extLst>
          </p:cNvPr>
          <p:cNvCxnSpPr>
            <a:cxnSpLocks/>
            <a:stCxn id="8" idx="4"/>
          </p:cNvCxnSpPr>
          <p:nvPr/>
        </p:nvCxnSpPr>
        <p:spPr>
          <a:xfrm rot="5400000">
            <a:off x="3287318" y="2454459"/>
            <a:ext cx="554088" cy="1"/>
          </a:xfrm>
          <a:prstGeom prst="bentConnector3">
            <a:avLst>
              <a:gd name="adj1" fmla="val 50000"/>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20" name="Connector: Elbow 19">
            <a:extLst>
              <a:ext uri="{FF2B5EF4-FFF2-40B4-BE49-F238E27FC236}">
                <a16:creationId xmlns:a16="http://schemas.microsoft.com/office/drawing/2014/main" id="{DB873747-5FD5-A45D-8DA1-20BF2426398C}"/>
              </a:ext>
            </a:extLst>
          </p:cNvPr>
          <p:cNvCxnSpPr>
            <a:cxnSpLocks/>
          </p:cNvCxnSpPr>
          <p:nvPr/>
        </p:nvCxnSpPr>
        <p:spPr>
          <a:xfrm rot="16200000" flipV="1">
            <a:off x="6561498" y="4768118"/>
            <a:ext cx="1740816" cy="1178213"/>
          </a:xfrm>
          <a:prstGeom prst="bentConnector3">
            <a:avLst>
              <a:gd name="adj1" fmla="val 50000"/>
            </a:avLst>
          </a:prstGeom>
          <a:ln>
            <a:solidFill>
              <a:schemeClr val="tx2"/>
            </a:solidFill>
          </a:ln>
        </p:spPr>
        <p:style>
          <a:lnRef idx="2">
            <a:schemeClr val="dk1"/>
          </a:lnRef>
          <a:fillRef idx="0">
            <a:schemeClr val="dk1"/>
          </a:fillRef>
          <a:effectRef idx="1">
            <a:schemeClr val="dk1"/>
          </a:effectRef>
          <a:fontRef idx="minor">
            <a:schemeClr val="tx1"/>
          </a:fontRef>
        </p:style>
      </p:cxnSp>
      <p:sp>
        <p:nvSpPr>
          <p:cNvPr id="30" name="Oval 29">
            <a:extLst>
              <a:ext uri="{FF2B5EF4-FFF2-40B4-BE49-F238E27FC236}">
                <a16:creationId xmlns:a16="http://schemas.microsoft.com/office/drawing/2014/main" id="{DAEF69BF-AA6B-A103-821A-CF6E59A8BFE5}"/>
              </a:ext>
            </a:extLst>
          </p:cNvPr>
          <p:cNvSpPr>
            <a:spLocks noChangeAspect="1"/>
          </p:cNvSpPr>
          <p:nvPr/>
        </p:nvSpPr>
        <p:spPr>
          <a:xfrm>
            <a:off x="6806799" y="4450816"/>
            <a:ext cx="72000" cy="7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31" name="Connector: Elbow 30">
            <a:extLst>
              <a:ext uri="{FF2B5EF4-FFF2-40B4-BE49-F238E27FC236}">
                <a16:creationId xmlns:a16="http://schemas.microsoft.com/office/drawing/2014/main" id="{ECFD3C5C-7237-1231-9FED-2E2F88C57A31}"/>
              </a:ext>
            </a:extLst>
          </p:cNvPr>
          <p:cNvCxnSpPr>
            <a:cxnSpLocks/>
          </p:cNvCxnSpPr>
          <p:nvPr/>
        </p:nvCxnSpPr>
        <p:spPr>
          <a:xfrm rot="10800000">
            <a:off x="6878799" y="4245914"/>
            <a:ext cx="924695" cy="390779"/>
          </a:xfrm>
          <a:prstGeom prst="bentConnector3">
            <a:avLst>
              <a:gd name="adj1" fmla="val 16536"/>
            </a:avLst>
          </a:prstGeom>
          <a:ln>
            <a:solidFill>
              <a:schemeClr val="tx2"/>
            </a:solidFill>
          </a:ln>
        </p:spPr>
        <p:style>
          <a:lnRef idx="2">
            <a:schemeClr val="dk1"/>
          </a:lnRef>
          <a:fillRef idx="0">
            <a:schemeClr val="dk1"/>
          </a:fillRef>
          <a:effectRef idx="1">
            <a:schemeClr val="dk1"/>
          </a:effectRef>
          <a:fontRef idx="minor">
            <a:schemeClr val="tx1"/>
          </a:fontRef>
        </p:style>
      </p:cxnSp>
      <p:sp>
        <p:nvSpPr>
          <p:cNvPr id="576" name="Oval 575">
            <a:extLst>
              <a:ext uri="{FF2B5EF4-FFF2-40B4-BE49-F238E27FC236}">
                <a16:creationId xmlns:a16="http://schemas.microsoft.com/office/drawing/2014/main" id="{219D5D0F-72CF-584B-9245-2A23C12AC449}"/>
              </a:ext>
            </a:extLst>
          </p:cNvPr>
          <p:cNvSpPr>
            <a:spLocks noChangeAspect="1"/>
          </p:cNvSpPr>
          <p:nvPr/>
        </p:nvSpPr>
        <p:spPr>
          <a:xfrm>
            <a:off x="6834870" y="4209914"/>
            <a:ext cx="72000" cy="7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21" name="Connector: Elbow 620">
            <a:extLst>
              <a:ext uri="{FF2B5EF4-FFF2-40B4-BE49-F238E27FC236}">
                <a16:creationId xmlns:a16="http://schemas.microsoft.com/office/drawing/2014/main" id="{92738CD9-3CB1-C210-813F-1D3F8D62EDEE}"/>
              </a:ext>
            </a:extLst>
          </p:cNvPr>
          <p:cNvCxnSpPr>
            <a:cxnSpLocks/>
            <a:endCxn id="592" idx="0"/>
          </p:cNvCxnSpPr>
          <p:nvPr/>
        </p:nvCxnSpPr>
        <p:spPr>
          <a:xfrm rot="10800000" flipV="1">
            <a:off x="5596163" y="4216559"/>
            <a:ext cx="1086434" cy="674236"/>
          </a:xfrm>
          <a:prstGeom prst="bentConnector2">
            <a:avLst/>
          </a:prstGeom>
          <a:ln>
            <a:solidFill>
              <a:schemeClr val="tx2"/>
            </a:solidFill>
          </a:ln>
        </p:spPr>
        <p:style>
          <a:lnRef idx="2">
            <a:schemeClr val="dk1"/>
          </a:lnRef>
          <a:fillRef idx="0">
            <a:schemeClr val="dk1"/>
          </a:fillRef>
          <a:effectRef idx="1">
            <a:schemeClr val="dk1"/>
          </a:effectRef>
          <a:fontRef idx="minor">
            <a:schemeClr val="tx1"/>
          </a:fontRef>
        </p:style>
      </p:cxnSp>
      <p:sp>
        <p:nvSpPr>
          <p:cNvPr id="631" name="Oval 630">
            <a:extLst>
              <a:ext uri="{FF2B5EF4-FFF2-40B4-BE49-F238E27FC236}">
                <a16:creationId xmlns:a16="http://schemas.microsoft.com/office/drawing/2014/main" id="{FC7469B0-BD81-103E-B7E2-D0030722E26C}"/>
              </a:ext>
            </a:extLst>
          </p:cNvPr>
          <p:cNvSpPr>
            <a:spLocks noChangeAspect="1"/>
          </p:cNvSpPr>
          <p:nvPr/>
        </p:nvSpPr>
        <p:spPr>
          <a:xfrm>
            <a:off x="6645677" y="4173914"/>
            <a:ext cx="72000" cy="7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32" name="Connector: Elbow 631">
            <a:extLst>
              <a:ext uri="{FF2B5EF4-FFF2-40B4-BE49-F238E27FC236}">
                <a16:creationId xmlns:a16="http://schemas.microsoft.com/office/drawing/2014/main" id="{FB5A596F-C876-6C47-993C-2A2C68E12F80}"/>
              </a:ext>
            </a:extLst>
          </p:cNvPr>
          <p:cNvCxnSpPr>
            <a:cxnSpLocks/>
            <a:endCxn id="588" idx="4"/>
          </p:cNvCxnSpPr>
          <p:nvPr/>
        </p:nvCxnSpPr>
        <p:spPr>
          <a:xfrm rot="10800000">
            <a:off x="4693993" y="3597797"/>
            <a:ext cx="535232" cy="285542"/>
          </a:xfrm>
          <a:prstGeom prst="bentConnector2">
            <a:avLst/>
          </a:prstGeom>
          <a:ln>
            <a:solidFill>
              <a:schemeClr val="tx2"/>
            </a:solidFill>
          </a:ln>
        </p:spPr>
        <p:style>
          <a:lnRef idx="2">
            <a:schemeClr val="dk1"/>
          </a:lnRef>
          <a:fillRef idx="0">
            <a:schemeClr val="dk1"/>
          </a:fillRef>
          <a:effectRef idx="1">
            <a:schemeClr val="dk1"/>
          </a:effectRef>
          <a:fontRef idx="minor">
            <a:schemeClr val="tx1"/>
          </a:fontRef>
        </p:style>
      </p:cxnSp>
      <p:sp>
        <p:nvSpPr>
          <p:cNvPr id="636" name="Oval 635">
            <a:extLst>
              <a:ext uri="{FF2B5EF4-FFF2-40B4-BE49-F238E27FC236}">
                <a16:creationId xmlns:a16="http://schemas.microsoft.com/office/drawing/2014/main" id="{9ADC9037-D013-D55F-FCA9-DBC4E23825FF}"/>
              </a:ext>
            </a:extLst>
          </p:cNvPr>
          <p:cNvSpPr>
            <a:spLocks noChangeAspect="1"/>
          </p:cNvSpPr>
          <p:nvPr/>
        </p:nvSpPr>
        <p:spPr>
          <a:xfrm>
            <a:off x="5203646" y="3854442"/>
            <a:ext cx="72000" cy="7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49" name="Oval 648">
            <a:extLst>
              <a:ext uri="{FF2B5EF4-FFF2-40B4-BE49-F238E27FC236}">
                <a16:creationId xmlns:a16="http://schemas.microsoft.com/office/drawing/2014/main" id="{B8E4CD62-4FB7-4CDC-67B0-3A822FDACB22}"/>
              </a:ext>
            </a:extLst>
          </p:cNvPr>
          <p:cNvSpPr>
            <a:spLocks noChangeAspect="1"/>
          </p:cNvSpPr>
          <p:nvPr/>
        </p:nvSpPr>
        <p:spPr>
          <a:xfrm>
            <a:off x="3536233" y="2720959"/>
            <a:ext cx="72000" cy="7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50" name="Connector: Elbow 649">
            <a:extLst>
              <a:ext uri="{FF2B5EF4-FFF2-40B4-BE49-F238E27FC236}">
                <a16:creationId xmlns:a16="http://schemas.microsoft.com/office/drawing/2014/main" id="{97ED8719-6C63-D174-1464-0E26E9B809DF}"/>
              </a:ext>
            </a:extLst>
          </p:cNvPr>
          <p:cNvCxnSpPr>
            <a:cxnSpLocks/>
          </p:cNvCxnSpPr>
          <p:nvPr/>
        </p:nvCxnSpPr>
        <p:spPr>
          <a:xfrm>
            <a:off x="712473" y="3255304"/>
            <a:ext cx="2805321" cy="400880"/>
          </a:xfrm>
          <a:prstGeom prst="bentConnector3">
            <a:avLst>
              <a:gd name="adj1" fmla="val 17982"/>
            </a:avLst>
          </a:prstGeom>
          <a:ln>
            <a:solidFill>
              <a:schemeClr val="tx2"/>
            </a:solidFill>
          </a:ln>
        </p:spPr>
        <p:style>
          <a:lnRef idx="2">
            <a:schemeClr val="dk1"/>
          </a:lnRef>
          <a:fillRef idx="0">
            <a:schemeClr val="dk1"/>
          </a:fillRef>
          <a:effectRef idx="1">
            <a:schemeClr val="dk1"/>
          </a:effectRef>
          <a:fontRef idx="minor">
            <a:schemeClr val="tx1"/>
          </a:fontRef>
        </p:style>
      </p:cxnSp>
      <p:sp>
        <p:nvSpPr>
          <p:cNvPr id="653" name="Oval 652">
            <a:extLst>
              <a:ext uri="{FF2B5EF4-FFF2-40B4-BE49-F238E27FC236}">
                <a16:creationId xmlns:a16="http://schemas.microsoft.com/office/drawing/2014/main" id="{D01A797F-B220-8569-DDBF-4B9535AA482A}"/>
              </a:ext>
            </a:extLst>
          </p:cNvPr>
          <p:cNvSpPr>
            <a:spLocks noChangeAspect="1"/>
          </p:cNvSpPr>
          <p:nvPr/>
        </p:nvSpPr>
        <p:spPr>
          <a:xfrm>
            <a:off x="3481794" y="3620184"/>
            <a:ext cx="72000" cy="7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408900D6-2A2B-BF2E-746F-73400CCEF74C}"/>
              </a:ext>
            </a:extLst>
          </p:cNvPr>
          <p:cNvSpPr>
            <a:spLocks noChangeAspect="1"/>
          </p:cNvSpPr>
          <p:nvPr/>
        </p:nvSpPr>
        <p:spPr>
          <a:xfrm>
            <a:off x="407988" y="1283763"/>
            <a:ext cx="1260000" cy="1260000"/>
          </a:xfrm>
          <a:prstGeom prst="ellipse">
            <a:avLst/>
          </a:prstGeom>
          <a:solidFill>
            <a:srgbClr val="0087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a:ea typeface="+mn-ea"/>
                <a:cs typeface="+mn-cs"/>
              </a:rPr>
              <a:t>CALIFORNIA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-37%</a:t>
            </a:r>
            <a:br>
              <a:rPr kumimoji="0" lang="fr-CH"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br>
            <a:r>
              <a:rPr lang="en-US" sz="900">
                <a:solidFill>
                  <a:prstClr val="white"/>
                </a:solidFill>
                <a:latin typeface="Arial" panose="020B0604020202020204"/>
              </a:rPr>
              <a:t>Drop in t</a:t>
            </a: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ax evasion on cigarettes within two years</a:t>
            </a:r>
          </a:p>
        </p:txBody>
      </p:sp>
      <p:sp>
        <p:nvSpPr>
          <p:cNvPr id="8" name="Oval 7">
            <a:extLst>
              <a:ext uri="{FF2B5EF4-FFF2-40B4-BE49-F238E27FC236}">
                <a16:creationId xmlns:a16="http://schemas.microsoft.com/office/drawing/2014/main" id="{7E20DA6D-59B6-EC93-78FC-D6D33E1ACE8C}"/>
              </a:ext>
            </a:extLst>
          </p:cNvPr>
          <p:cNvSpPr>
            <a:spLocks noChangeAspect="1"/>
          </p:cNvSpPr>
          <p:nvPr/>
        </p:nvSpPr>
        <p:spPr>
          <a:xfrm>
            <a:off x="2934362" y="917415"/>
            <a:ext cx="1260000" cy="1260000"/>
          </a:xfrm>
          <a:prstGeom prst="ellipse">
            <a:avLst/>
          </a:prstGeom>
          <a:solidFill>
            <a:srgbClr val="0087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Arial" panose="020B0604020202020204"/>
                <a:ea typeface="+mn-ea"/>
                <a:cs typeface="+mn-cs"/>
              </a:rPr>
              <a:t>MASSACHUSSETS</a:t>
            </a:r>
          </a:p>
          <a:p>
            <a:pPr marL="0" marR="0" lvl="0" indent="0" algn="ctr" defTabSz="914400" rtl="0" eaLnBrk="1" fontAlgn="auto" latinLnBrk="0" hangingPunct="1">
              <a:lnSpc>
                <a:spcPct val="100000"/>
              </a:lnSpc>
              <a:spcBef>
                <a:spcPts val="0"/>
              </a:spcBef>
              <a:spcAft>
                <a:spcPts val="0"/>
              </a:spcAft>
              <a:buClrTx/>
              <a:buSzTx/>
              <a:buFontTx/>
              <a:buNone/>
              <a:tabLst/>
              <a:defRPr/>
            </a:pPr>
            <a:r>
              <a:rPr lang="fr-CH" sz="2000" b="1">
                <a:solidFill>
                  <a:prstClr val="white"/>
                </a:solidFill>
                <a:latin typeface="Times New Roman" panose="02020603050405020304" pitchFamily="18" charset="0"/>
                <a:cs typeface="Times New Roman" panose="02020603050405020304" pitchFamily="18" charset="0"/>
              </a:rPr>
              <a:t>-</a:t>
            </a:r>
            <a:r>
              <a:rPr kumimoji="0" lang="fr-CH" sz="2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70%</a:t>
            </a:r>
            <a:br>
              <a:rPr kumimoji="0" lang="fr-CH"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br>
            <a:r>
              <a:rPr lang="en-US" sz="900">
                <a:solidFill>
                  <a:prstClr val="white"/>
                </a:solidFill>
                <a:latin typeface="Arial" panose="020B0604020202020204"/>
              </a:rPr>
              <a:t>Drop in s</a:t>
            </a:r>
            <a:r>
              <a:rPr kumimoji="0" lang="en-US" sz="900" b="0" i="0" u="none" strike="noStrike" kern="1200" cap="none" spc="0" normalizeH="0" baseline="0" noProof="0" err="1">
                <a:ln>
                  <a:noFill/>
                </a:ln>
                <a:solidFill>
                  <a:prstClr val="white"/>
                </a:solidFill>
                <a:effectLst/>
                <a:uLnTx/>
                <a:uFillTx/>
                <a:latin typeface="Arial" panose="020B0604020202020204"/>
                <a:ea typeface="+mn-ea"/>
                <a:cs typeface="+mn-cs"/>
              </a:rPr>
              <a:t>eizures</a:t>
            </a: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 of illicit cigarettes in 2 years</a:t>
            </a:r>
          </a:p>
        </p:txBody>
      </p:sp>
      <p:sp>
        <p:nvSpPr>
          <p:cNvPr id="584" name="Oval 583">
            <a:extLst>
              <a:ext uri="{FF2B5EF4-FFF2-40B4-BE49-F238E27FC236}">
                <a16:creationId xmlns:a16="http://schemas.microsoft.com/office/drawing/2014/main" id="{70B2C0B0-0FEC-D74B-2830-82F528DF57B6}"/>
              </a:ext>
            </a:extLst>
          </p:cNvPr>
          <p:cNvSpPr>
            <a:spLocks noChangeAspect="1"/>
          </p:cNvSpPr>
          <p:nvPr/>
        </p:nvSpPr>
        <p:spPr>
          <a:xfrm>
            <a:off x="409575" y="2833720"/>
            <a:ext cx="1646690" cy="164669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a:ea typeface="+mn-ea"/>
                <a:cs typeface="+mn-cs"/>
              </a:rPr>
              <a:t>DOMINICAN </a:t>
            </a:r>
            <a:br>
              <a:rPr kumimoji="0" lang="en-US" sz="9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900" b="1" i="0" u="none" strike="noStrike" kern="1200" cap="none" spc="0" normalizeH="0" baseline="0" noProof="0">
                <a:ln>
                  <a:noFill/>
                </a:ln>
                <a:solidFill>
                  <a:prstClr val="white"/>
                </a:solidFill>
                <a:effectLst/>
                <a:uLnTx/>
                <a:uFillTx/>
                <a:latin typeface="Arial" panose="020B0604020202020204"/>
                <a:ea typeface="+mn-ea"/>
                <a:cs typeface="+mn-cs"/>
              </a:rPr>
              <a:t>REPUBLIC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+72%</a:t>
            </a:r>
            <a:br>
              <a:rPr kumimoji="0" lang="fr-CH"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Tax collection on spirits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prstClr val="white"/>
                </a:solidFill>
                <a:latin typeface="Times New Roman" panose="02020603050405020304" pitchFamily="18" charset="0"/>
                <a:cs typeface="Times New Roman" panose="02020603050405020304" pitchFamily="18" charset="0"/>
              </a:rPr>
              <a:t>+25% </a:t>
            </a:r>
            <a:br>
              <a:rPr lang="en-US" sz="1000">
                <a:solidFill>
                  <a:prstClr val="white"/>
                </a:solidFill>
                <a:latin typeface="Arial" panose="020B0604020202020204"/>
              </a:rPr>
            </a:br>
            <a:r>
              <a:rPr lang="en-US" sz="1000">
                <a:solidFill>
                  <a:prstClr val="white"/>
                </a:solidFill>
                <a:latin typeface="Arial" panose="020B0604020202020204"/>
              </a:rPr>
              <a:t>on </a:t>
            </a:r>
            <a:r>
              <a:rPr lang="en-US" sz="1000">
                <a:solidFill>
                  <a:schemeClr val="bg1"/>
                </a:solidFill>
                <a:latin typeface="Arial" panose="020B0604020202020204"/>
              </a:rPr>
              <a:t>tobacco</a:t>
            </a:r>
          </a:p>
          <a:p>
            <a:pPr algn="ctr"/>
            <a: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rPr>
              <a:t>(</a:t>
            </a:r>
            <a: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hlinkClick r:id="rId5">
                  <a:extLst>
                    <a:ext uri="{A12FA001-AC4F-418D-AE19-62706E023703}">
                      <ahyp:hlinkClr xmlns:ahyp="http://schemas.microsoft.com/office/drawing/2018/hyperlinkcolor" val="tx"/>
                    </a:ext>
                  </a:extLst>
                </a:hlinkClick>
              </a:rPr>
              <a:t>El Dia</a:t>
            </a:r>
            <a: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rPr>
              <a:t>)</a:t>
            </a:r>
          </a:p>
        </p:txBody>
      </p:sp>
      <p:sp>
        <p:nvSpPr>
          <p:cNvPr id="588" name="Oval 587">
            <a:extLst>
              <a:ext uri="{FF2B5EF4-FFF2-40B4-BE49-F238E27FC236}">
                <a16:creationId xmlns:a16="http://schemas.microsoft.com/office/drawing/2014/main" id="{3DAB7946-48E3-EF82-F8B8-75D0EEE3575B}"/>
              </a:ext>
            </a:extLst>
          </p:cNvPr>
          <p:cNvSpPr>
            <a:spLocks noChangeAspect="1"/>
          </p:cNvSpPr>
          <p:nvPr/>
        </p:nvSpPr>
        <p:spPr>
          <a:xfrm>
            <a:off x="3857624" y="1925060"/>
            <a:ext cx="1672737" cy="16727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a:ea typeface="+mn-ea"/>
                <a:cs typeface="+mn-cs"/>
              </a:rPr>
              <a:t>GAMBIA</a:t>
            </a:r>
          </a:p>
          <a:p>
            <a:pPr algn="ctr"/>
            <a:r>
              <a:rPr kumimoji="0" lang="fr-CH" sz="20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+300%</a:t>
            </a:r>
            <a:br>
              <a:rPr kumimoji="0" lang="fr-CH" sz="40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br>
            <a:r>
              <a:rPr kumimoji="0" lang="en-US" sz="900" b="0" i="0" u="none" strike="noStrike" kern="1200" cap="none" spc="0" normalizeH="0" baseline="0" noProof="0">
                <a:ln>
                  <a:noFill/>
                </a:ln>
                <a:solidFill>
                  <a:schemeClr val="bg1"/>
                </a:solidFill>
                <a:effectLst/>
                <a:uLnTx/>
                <a:uFillTx/>
                <a:latin typeface="Arial" panose="020B0604020202020204"/>
                <a:ea typeface="+mn-ea"/>
                <a:cs typeface="+mn-cs"/>
              </a:rPr>
              <a:t>Increase in excise tax </a:t>
            </a:r>
            <a:br>
              <a:rPr kumimoji="0" lang="en-US" sz="900" b="0" i="0" u="none" strike="noStrike" kern="1200" cap="none" spc="0" normalizeH="0" baseline="0" noProof="0">
                <a:ln>
                  <a:noFill/>
                </a:ln>
                <a:solidFill>
                  <a:schemeClr val="bg1"/>
                </a:solidFill>
                <a:effectLst/>
                <a:uLnTx/>
                <a:uFillTx/>
                <a:latin typeface="Arial" panose="020B0604020202020204"/>
                <a:ea typeface="+mn-ea"/>
                <a:cs typeface="+mn-cs"/>
              </a:rPr>
            </a:br>
            <a:r>
              <a:rPr kumimoji="0" lang="en-US" sz="900" b="0" i="0" u="none" strike="noStrike" kern="1200" cap="none" spc="0" normalizeH="0" baseline="0" noProof="0">
                <a:ln>
                  <a:noFill/>
                </a:ln>
                <a:solidFill>
                  <a:schemeClr val="bg1"/>
                </a:solidFill>
                <a:effectLst/>
                <a:uLnTx/>
                <a:uFillTx/>
                <a:latin typeface="Arial" panose="020B0604020202020204"/>
                <a:ea typeface="+mn-ea"/>
                <a:cs typeface="+mn-cs"/>
              </a:rPr>
              <a:t>collection in 6 months</a:t>
            </a:r>
            <a:br>
              <a:rPr kumimoji="0" lang="en-US" sz="900" b="0" i="0" u="none" strike="noStrike" kern="1200" cap="none" spc="0" normalizeH="0" baseline="0" noProof="0">
                <a:ln>
                  <a:noFill/>
                </a:ln>
                <a:solidFill>
                  <a:schemeClr val="bg1"/>
                </a:solidFill>
                <a:effectLst/>
                <a:uLnTx/>
                <a:uFillTx/>
                <a:latin typeface="Arial" panose="020B0604020202020204"/>
                <a:ea typeface="+mn-ea"/>
                <a:cs typeface="+mn-cs"/>
              </a:rPr>
            </a:br>
            <a: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rPr>
              <a:t>(</a:t>
            </a:r>
            <a: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hlinkClick r:id="rId6">
                  <a:extLst>
                    <a:ext uri="{A12FA001-AC4F-418D-AE19-62706E023703}">
                      <ahyp:hlinkClr xmlns:ahyp="http://schemas.microsoft.com/office/drawing/2018/hyperlinkcolor" val="tx"/>
                    </a:ext>
                  </a:extLst>
                </a:hlinkClick>
              </a:rPr>
              <a:t>Tax Stamp &amp; </a:t>
            </a:r>
            <a:b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hlinkClick r:id="rId6">
                  <a:extLst>
                    <a:ext uri="{A12FA001-AC4F-418D-AE19-62706E023703}">
                      <ahyp:hlinkClr xmlns:ahyp="http://schemas.microsoft.com/office/drawing/2018/hyperlinkcolor" val="tx"/>
                    </a:ext>
                  </a:extLst>
                </a:hlinkClick>
              </a:rPr>
            </a:br>
            <a: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hlinkClick r:id="rId6">
                  <a:extLst>
                    <a:ext uri="{A12FA001-AC4F-418D-AE19-62706E023703}">
                      <ahyp:hlinkClr xmlns:ahyp="http://schemas.microsoft.com/office/drawing/2018/hyperlinkcolor" val="tx"/>
                    </a:ext>
                  </a:extLst>
                </a:hlinkClick>
              </a:rPr>
              <a:t>Traceability </a:t>
            </a:r>
            <a:b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hlinkClick r:id="rId6">
                  <a:extLst>
                    <a:ext uri="{A12FA001-AC4F-418D-AE19-62706E023703}">
                      <ahyp:hlinkClr xmlns:ahyp="http://schemas.microsoft.com/office/drawing/2018/hyperlinkcolor" val="tx"/>
                    </a:ext>
                  </a:extLst>
                </a:hlinkClick>
              </a:rPr>
            </a:br>
            <a: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hlinkClick r:id="rId6">
                  <a:extLst>
                    <a:ext uri="{A12FA001-AC4F-418D-AE19-62706E023703}">
                      <ahyp:hlinkClr xmlns:ahyp="http://schemas.microsoft.com/office/drawing/2018/hyperlinkcolor" val="tx"/>
                    </a:ext>
                  </a:extLst>
                </a:hlinkClick>
              </a:rPr>
              <a:t>News</a:t>
            </a:r>
            <a: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rPr>
              <a:t>)</a:t>
            </a:r>
          </a:p>
        </p:txBody>
      </p:sp>
      <p:sp>
        <p:nvSpPr>
          <p:cNvPr id="592" name="Oval 591">
            <a:extLst>
              <a:ext uri="{FF2B5EF4-FFF2-40B4-BE49-F238E27FC236}">
                <a16:creationId xmlns:a16="http://schemas.microsoft.com/office/drawing/2014/main" id="{52511EA3-FB77-2311-C9BA-57D4D1C8ECA4}"/>
              </a:ext>
            </a:extLst>
          </p:cNvPr>
          <p:cNvSpPr>
            <a:spLocks noChangeAspect="1"/>
          </p:cNvSpPr>
          <p:nvPr/>
        </p:nvSpPr>
        <p:spPr>
          <a:xfrm>
            <a:off x="4886325" y="4890795"/>
            <a:ext cx="1419676" cy="14196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a:ea typeface="+mn-ea"/>
                <a:cs typeface="+mn-cs"/>
              </a:rPr>
              <a:t>UGANDA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+30%</a:t>
            </a:r>
            <a:br>
              <a:rPr kumimoji="0" lang="fr-CH"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Increase in excise tax collection</a:t>
            </a:r>
          </a:p>
          <a:p>
            <a:pPr algn="ctr"/>
            <a:r>
              <a:rPr lang="en-US" sz="900">
                <a:solidFill>
                  <a:schemeClr val="bg1"/>
                </a:solidFill>
              </a:rPr>
              <a:t>(</a:t>
            </a:r>
            <a:r>
              <a:rPr lang="en-US" sz="900">
                <a:solidFill>
                  <a:schemeClr val="bg1"/>
                </a:solidFill>
                <a:hlinkClick r:id="rId7">
                  <a:extLst>
                    <a:ext uri="{A12FA001-AC4F-418D-AE19-62706E023703}">
                      <ahyp:hlinkClr xmlns:ahyp="http://schemas.microsoft.com/office/drawing/2018/hyperlinkcolor" val="tx"/>
                    </a:ext>
                  </a:extLst>
                </a:hlinkClick>
              </a:rPr>
              <a:t>Monitor</a:t>
            </a:r>
            <a:r>
              <a:rPr lang="en-US" sz="900">
                <a:solidFill>
                  <a:schemeClr val="bg1"/>
                </a:solidFill>
              </a:rPr>
              <a:t>)</a:t>
            </a:r>
          </a:p>
        </p:txBody>
      </p:sp>
      <p:sp>
        <p:nvSpPr>
          <p:cNvPr id="598" name="Oval 597">
            <a:extLst>
              <a:ext uri="{FF2B5EF4-FFF2-40B4-BE49-F238E27FC236}">
                <a16:creationId xmlns:a16="http://schemas.microsoft.com/office/drawing/2014/main" id="{EE27E1C7-7D90-0423-FBA9-195E5B45F447}"/>
              </a:ext>
            </a:extLst>
          </p:cNvPr>
          <p:cNvSpPr>
            <a:spLocks noChangeAspect="1"/>
          </p:cNvSpPr>
          <p:nvPr/>
        </p:nvSpPr>
        <p:spPr>
          <a:xfrm>
            <a:off x="7168362" y="3488309"/>
            <a:ext cx="1509646" cy="1509646"/>
          </a:xfrm>
          <a:prstGeom prst="ellipse">
            <a:avLst/>
          </a:prstGeom>
          <a:solidFill>
            <a:srgbClr val="0087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a:ea typeface="+mn-ea"/>
                <a:cs typeface="+mn-cs"/>
              </a:rPr>
              <a:t>KENYA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+45%</a:t>
            </a:r>
            <a:br>
              <a:rPr kumimoji="0" lang="fr-CH"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Increase in excise tax collection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solidFill>
                  <a:schemeClr val="bg1"/>
                </a:solidFill>
                <a:latin typeface="Arial" panose="020B0604020202020204"/>
              </a:rPr>
              <a:t>(</a:t>
            </a:r>
            <a:r>
              <a:rPr lang="en-US" sz="900">
                <a:solidFill>
                  <a:schemeClr val="bg1"/>
                </a:solidFill>
                <a:latin typeface="Arial" panose="020B0604020202020204"/>
                <a:hlinkClick r:id="rId8">
                  <a:extLst>
                    <a:ext uri="{A12FA001-AC4F-418D-AE19-62706E023703}">
                      <ahyp:hlinkClr xmlns:ahyp="http://schemas.microsoft.com/office/drawing/2018/hyperlinkcolor" val="tx"/>
                    </a:ext>
                  </a:extLst>
                </a:hlinkClick>
              </a:rPr>
              <a:t>WCO News</a:t>
            </a:r>
            <a:r>
              <a:rPr lang="en-US" sz="900">
                <a:solidFill>
                  <a:schemeClr val="bg1"/>
                </a:solidFill>
                <a:latin typeface="Arial" panose="020B0604020202020204"/>
              </a:rPr>
              <a:t>)</a:t>
            </a:r>
            <a:endParaRPr kumimoji="0" lang="en-US" sz="9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594" name="Oval 593">
            <a:extLst>
              <a:ext uri="{FF2B5EF4-FFF2-40B4-BE49-F238E27FC236}">
                <a16:creationId xmlns:a16="http://schemas.microsoft.com/office/drawing/2014/main" id="{91FDB9F8-9A0A-2111-7283-E6F299FAF776}"/>
              </a:ext>
            </a:extLst>
          </p:cNvPr>
          <p:cNvSpPr>
            <a:spLocks noChangeAspect="1"/>
          </p:cNvSpPr>
          <p:nvPr/>
        </p:nvSpPr>
        <p:spPr>
          <a:xfrm>
            <a:off x="7267288" y="5155583"/>
            <a:ext cx="1512000" cy="1512000"/>
          </a:xfrm>
          <a:prstGeom prst="ellipse">
            <a:avLst/>
          </a:prstGeom>
          <a:solidFill>
            <a:srgbClr val="0087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a:ea typeface="+mn-ea"/>
                <a:cs typeface="+mn-cs"/>
              </a:rPr>
              <a:t>TANZANIA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31%</a:t>
            </a:r>
            <a:br>
              <a:rPr kumimoji="0" lang="fr-CH"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Increase in excise tax collection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rPr>
              <a:t>(</a:t>
            </a:r>
            <a: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hlinkClick r:id="rId9">
                  <a:extLst>
                    <a:ext uri="{A12FA001-AC4F-418D-AE19-62706E023703}">
                      <ahyp:hlinkClr xmlns:ahyp="http://schemas.microsoft.com/office/drawing/2018/hyperlinkcolor" val="tx"/>
                    </a:ext>
                  </a:extLst>
                </a:hlinkClick>
              </a:rPr>
              <a:t>The Citizen</a:t>
            </a:r>
            <a:r>
              <a:rPr kumimoji="0" lang="en-US" sz="900" b="0" i="0" u="none" strike="noStrike" kern="1200" cap="none" spc="0" normalizeH="0" baseline="0" noProof="0">
                <a:ln>
                  <a:noFill/>
                </a:ln>
                <a:solidFill>
                  <a:schemeClr val="bg1"/>
                </a:solidFill>
                <a:effectLst/>
                <a:uLnTx/>
                <a:uFillTx/>
                <a:latin typeface="NewsGoth BT" pitchFamily="2" charset="77"/>
                <a:ea typeface="+mn-ea"/>
                <a:cs typeface="+mn-cs"/>
              </a:rPr>
              <a:t>)</a:t>
            </a:r>
            <a:endParaRPr kumimoji="0" lang="en-US" sz="9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597" name="Oval 596">
            <a:extLst>
              <a:ext uri="{FF2B5EF4-FFF2-40B4-BE49-F238E27FC236}">
                <a16:creationId xmlns:a16="http://schemas.microsoft.com/office/drawing/2014/main" id="{28F3F5B1-8E64-7E7D-99C4-2FADEA669559}"/>
              </a:ext>
            </a:extLst>
          </p:cNvPr>
          <p:cNvSpPr>
            <a:spLocks noChangeAspect="1"/>
          </p:cNvSpPr>
          <p:nvPr/>
        </p:nvSpPr>
        <p:spPr>
          <a:xfrm>
            <a:off x="8551905" y="5348391"/>
            <a:ext cx="1260000" cy="12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a:ea typeface="+mn-ea"/>
                <a:cs typeface="+mn-cs"/>
              </a:rPr>
              <a:t>TANZANIA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+900%</a:t>
            </a:r>
            <a:br>
              <a:rPr kumimoji="0" lang="fr-CH"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Increase in registered </a:t>
            </a:r>
            <a:b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taxpayers since </a:t>
            </a:r>
            <a:b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solution rollout</a:t>
            </a:r>
          </a:p>
        </p:txBody>
      </p:sp>
      <p:sp>
        <p:nvSpPr>
          <p:cNvPr id="23" name="Title 2">
            <a:extLst>
              <a:ext uri="{FF2B5EF4-FFF2-40B4-BE49-F238E27FC236}">
                <a16:creationId xmlns:a16="http://schemas.microsoft.com/office/drawing/2014/main" id="{27234BA2-16D9-3A15-29DE-F4427AA1A2D5}"/>
              </a:ext>
            </a:extLst>
          </p:cNvPr>
          <p:cNvSpPr txBox="1">
            <a:spLocks/>
          </p:cNvSpPr>
          <p:nvPr/>
        </p:nvSpPr>
        <p:spPr>
          <a:xfrm>
            <a:off x="508000" y="274639"/>
            <a:ext cx="11123397" cy="792163"/>
          </a:xfrm>
          <a:prstGeom prst="rect">
            <a:avLst/>
          </a:prstGeom>
        </p:spPr>
        <p:txBody>
          <a:bodyPr vert="horz" lIns="0" tIns="45720" rIns="91440" bIns="91365" rtlCol="0" anchor="b" anchorCtr="0">
            <a:normAutofit/>
          </a:bodyPr>
          <a:lstStyle>
            <a:lvl1pPr algn="l" defTabSz="914400" rtl="0" eaLnBrk="1" latinLnBrk="0" hangingPunct="1">
              <a:lnSpc>
                <a:spcPct val="90000"/>
              </a:lnSpc>
              <a:spcBef>
                <a:spcPct val="0"/>
              </a:spcBef>
              <a:buNone/>
              <a:defRPr sz="4400" b="1" i="0" kern="1200">
                <a:solidFill>
                  <a:srgbClr val="46072D"/>
                </a:solidFill>
                <a:latin typeface="NewsGoth BdXCn B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46072D"/>
                </a:solidFill>
                <a:effectLst/>
                <a:uLnTx/>
                <a:uFillTx/>
                <a:latin typeface="NewsGoth BdXCn BT" pitchFamily="2" charset="77"/>
                <a:ea typeface="+mj-ea"/>
                <a:cs typeface="+mj-cs"/>
              </a:rPr>
              <a:t>ENHANCED TAX STAMPS: SOME FIGURES</a:t>
            </a:r>
            <a:endParaRPr kumimoji="0" lang="LID4096" sz="4400" b="1" i="0" u="none" strike="noStrike" kern="1200" cap="none" spc="0" normalizeH="0" baseline="0" noProof="0">
              <a:ln>
                <a:noFill/>
              </a:ln>
              <a:solidFill>
                <a:srgbClr val="46072D"/>
              </a:solidFill>
              <a:effectLst/>
              <a:uLnTx/>
              <a:uFillTx/>
              <a:latin typeface="NewsGoth BdXCn BT" pitchFamily="2" charset="77"/>
              <a:ea typeface="+mj-ea"/>
              <a:cs typeface="+mj-cs"/>
            </a:endParaRPr>
          </a:p>
        </p:txBody>
      </p:sp>
    </p:spTree>
    <p:extLst>
      <p:ext uri="{BB962C8B-B14F-4D97-AF65-F5344CB8AC3E}">
        <p14:creationId xmlns:p14="http://schemas.microsoft.com/office/powerpoint/2010/main" val="3477390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Moving from physical-only to Enhanced tax stamp: KENYA</a:t>
            </a:r>
          </a:p>
        </p:txBody>
      </p:sp>
      <p:sp>
        <p:nvSpPr>
          <p:cNvPr id="2" name="Slide Number Placeholder 1">
            <a:extLst>
              <a:ext uri="{FF2B5EF4-FFF2-40B4-BE49-F238E27FC236}">
                <a16:creationId xmlns:a16="http://schemas.microsoft.com/office/drawing/2014/main" id="{093BDB34-976F-A1EB-8996-7B9FA6B3B919}"/>
              </a:ext>
            </a:extLst>
          </p:cNvPr>
          <p:cNvSpPr>
            <a:spLocks noGrp="1"/>
          </p:cNvSpPr>
          <p:nvPr>
            <p:ph type="sldNum" sz="quarter" idx="12"/>
          </p:nvPr>
        </p:nvSpPr>
        <p:spPr/>
        <p:txBody>
          <a:bodyPr/>
          <a:lstStyle/>
          <a:p>
            <a:fld id="{B8AB6F0A-7C00-4697-A717-3CF5337C9312}" type="slidenum">
              <a:rPr lang="en-GB" smtClean="0"/>
              <a:pPr/>
              <a:t>26</a:t>
            </a:fld>
            <a:endParaRPr lang="en-GB"/>
          </a:p>
        </p:txBody>
      </p:sp>
      <p:sp>
        <p:nvSpPr>
          <p:cNvPr id="7" name="Text Placeholder 6">
            <a:extLst>
              <a:ext uri="{FF2B5EF4-FFF2-40B4-BE49-F238E27FC236}">
                <a16:creationId xmlns:a16="http://schemas.microsoft.com/office/drawing/2014/main" id="{31333725-FA9A-181B-C089-BE0CAB31622F}"/>
              </a:ext>
            </a:extLst>
          </p:cNvPr>
          <p:cNvSpPr>
            <a:spLocks noGrp="1"/>
          </p:cNvSpPr>
          <p:nvPr>
            <p:ph type="body" sz="quarter" idx="13"/>
          </p:nvPr>
        </p:nvSpPr>
        <p:spPr>
          <a:xfrm>
            <a:off x="2641600" y="1415142"/>
            <a:ext cx="8989797" cy="4582701"/>
          </a:xfrm>
        </p:spPr>
        <p:txBody>
          <a:bodyPr>
            <a:noAutofit/>
          </a:bodyPr>
          <a:lstStyle/>
          <a:p>
            <a:r>
              <a:rPr lang="en-GB" sz="2133" b="1"/>
              <a:t>Since 2003</a:t>
            </a:r>
            <a:r>
              <a:rPr lang="en-GB" sz="2133"/>
              <a:t> Physical-only stamps for tobacco, wine, spirits</a:t>
            </a:r>
          </a:p>
          <a:p>
            <a:r>
              <a:rPr lang="en-GB" sz="2133" b="1"/>
              <a:t>2013</a:t>
            </a:r>
            <a:r>
              <a:rPr lang="en-GB" sz="2133"/>
              <a:t> Launch of Excisable Goods Management System (EGMS) – </a:t>
            </a:r>
            <a:r>
              <a:rPr lang="en-US" sz="2133"/>
              <a:t>moving from physical-only to “enhanced tax stamp”: </a:t>
            </a:r>
            <a:r>
              <a:rPr lang="en-GB" sz="2133"/>
              <a:t>multilevel security, serialisation, remote automated monitoring on domestic lines, covering tobacco, wine, spirits, beer</a:t>
            </a:r>
          </a:p>
          <a:p>
            <a:r>
              <a:rPr lang="en-GB" sz="2133" b="1"/>
              <a:t>2014</a:t>
            </a:r>
            <a:r>
              <a:rPr lang="en-GB" sz="2133"/>
              <a:t> Rapid increase of excise revenue in 1 year: </a:t>
            </a:r>
            <a:r>
              <a:rPr lang="en-US" sz="2133"/>
              <a:t>+45% (</a:t>
            </a:r>
            <a:r>
              <a:rPr lang="en-US" sz="2133">
                <a:hlinkClick r:id="rId3"/>
              </a:rPr>
              <a:t>WCO News</a:t>
            </a:r>
            <a:r>
              <a:rPr lang="en-US" sz="2133"/>
              <a:t>), largest for imported cigarettes </a:t>
            </a:r>
            <a:r>
              <a:rPr lang="en-GB" sz="2133"/>
              <a:t>+4728%  </a:t>
            </a:r>
          </a:p>
          <a:p>
            <a:r>
              <a:rPr lang="en-GB" sz="2133" b="1"/>
              <a:t>2016</a:t>
            </a:r>
            <a:r>
              <a:rPr lang="en-GB" sz="2133"/>
              <a:t> upgrade to 2D barcode for smartphone authentication</a:t>
            </a:r>
          </a:p>
          <a:p>
            <a:r>
              <a:rPr lang="en-GB" sz="2133" b="1"/>
              <a:t>2016-17</a:t>
            </a:r>
            <a:r>
              <a:rPr lang="en-GB" sz="2133"/>
              <a:t> Further revenue increases achieved: spirits +22.7%, tobacco +13.3%</a:t>
            </a:r>
          </a:p>
          <a:p>
            <a:r>
              <a:rPr lang="en-GB" sz="2133" b="1"/>
              <a:t>2019</a:t>
            </a:r>
            <a:r>
              <a:rPr lang="en-GB" sz="2133"/>
              <a:t> Extension to bottled water, juice, soda, energy drinks – directly printed secure 2D barcode</a:t>
            </a:r>
          </a:p>
          <a:p>
            <a:endParaRPr lang="en-GB" sz="2133"/>
          </a:p>
          <a:p>
            <a:endParaRPr lang="en-GB" sz="2133"/>
          </a:p>
        </p:txBody>
      </p:sp>
      <p:pic>
        <p:nvPicPr>
          <p:cNvPr id="8" name="Picture 7">
            <a:extLst>
              <a:ext uri="{FF2B5EF4-FFF2-40B4-BE49-F238E27FC236}">
                <a16:creationId xmlns:a16="http://schemas.microsoft.com/office/drawing/2014/main" id="{C1359F51-9B97-FC26-5BC2-D70ACD9E2F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8001" y="1415143"/>
            <a:ext cx="1917292" cy="2517707"/>
          </a:xfrm>
          <a:prstGeom prst="rect">
            <a:avLst/>
          </a:prstGeom>
        </p:spPr>
      </p:pic>
    </p:spTree>
    <p:extLst>
      <p:ext uri="{BB962C8B-B14F-4D97-AF65-F5344CB8AC3E}">
        <p14:creationId xmlns:p14="http://schemas.microsoft.com/office/powerpoint/2010/main" val="3197416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81AA0-86C1-72F8-D799-2E25FEB15B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297C0B4-9346-826C-F94E-2D3EC3BA8973}"/>
              </a:ext>
            </a:extLst>
          </p:cNvPr>
          <p:cNvSpPr>
            <a:spLocks noGrp="1"/>
          </p:cNvSpPr>
          <p:nvPr>
            <p:ph type="title"/>
          </p:nvPr>
        </p:nvSpPr>
        <p:spPr/>
        <p:txBody>
          <a:bodyPr>
            <a:normAutofit/>
          </a:bodyPr>
          <a:lstStyle/>
          <a:p>
            <a:r>
              <a:rPr lang="en-US"/>
              <a:t>Moving from physical-only to Enhanced tax stamp: TANZANIA</a:t>
            </a:r>
          </a:p>
        </p:txBody>
      </p:sp>
      <p:sp>
        <p:nvSpPr>
          <p:cNvPr id="2" name="Slide Number Placeholder 1">
            <a:extLst>
              <a:ext uri="{FF2B5EF4-FFF2-40B4-BE49-F238E27FC236}">
                <a16:creationId xmlns:a16="http://schemas.microsoft.com/office/drawing/2014/main" id="{18789DB7-D965-7866-EB79-80A7E5DDCEEA}"/>
              </a:ext>
            </a:extLst>
          </p:cNvPr>
          <p:cNvSpPr>
            <a:spLocks noGrp="1"/>
          </p:cNvSpPr>
          <p:nvPr>
            <p:ph type="sldNum" sz="quarter" idx="12"/>
          </p:nvPr>
        </p:nvSpPr>
        <p:spPr/>
        <p:txBody>
          <a:bodyPr/>
          <a:lstStyle/>
          <a:p>
            <a:fld id="{B8AB6F0A-7C00-4697-A717-3CF5337C9312}" type="slidenum">
              <a:rPr lang="en-GB" smtClean="0"/>
              <a:pPr/>
              <a:t>27</a:t>
            </a:fld>
            <a:endParaRPr lang="en-GB"/>
          </a:p>
        </p:txBody>
      </p:sp>
      <p:sp>
        <p:nvSpPr>
          <p:cNvPr id="7" name="Text Placeholder 6">
            <a:extLst>
              <a:ext uri="{FF2B5EF4-FFF2-40B4-BE49-F238E27FC236}">
                <a16:creationId xmlns:a16="http://schemas.microsoft.com/office/drawing/2014/main" id="{20B467FF-A62D-ABFA-9087-478A5C3CD4BD}"/>
              </a:ext>
            </a:extLst>
          </p:cNvPr>
          <p:cNvSpPr>
            <a:spLocks noGrp="1"/>
          </p:cNvSpPr>
          <p:nvPr>
            <p:ph type="body" sz="quarter" idx="13"/>
          </p:nvPr>
        </p:nvSpPr>
        <p:spPr>
          <a:xfrm>
            <a:off x="2641600" y="1415142"/>
            <a:ext cx="8989797" cy="4582701"/>
          </a:xfrm>
        </p:spPr>
        <p:txBody>
          <a:bodyPr>
            <a:noAutofit/>
          </a:bodyPr>
          <a:lstStyle/>
          <a:p>
            <a:r>
              <a:rPr lang="en-US" sz="2133" b="1"/>
              <a:t>1998-2018 </a:t>
            </a:r>
            <a:r>
              <a:rPr lang="en-US" sz="2133"/>
              <a:t>TRA used a basic (authentication-only) tax stamp for tobacco, wines, spirits, CDs</a:t>
            </a:r>
          </a:p>
          <a:p>
            <a:r>
              <a:rPr lang="en-US" sz="2133" b="1"/>
              <a:t>2018</a:t>
            </a:r>
            <a:r>
              <a:rPr lang="en-US" sz="2133"/>
              <a:t> Launch of a new solution, with enhanced tax stamps, including traceability, production monitoring, for tobacco, alcohol &amp; spirits, </a:t>
            </a:r>
            <a:r>
              <a:rPr lang="en-US" sz="2133" b="1"/>
              <a:t>beer</a:t>
            </a:r>
          </a:p>
          <a:p>
            <a:r>
              <a:rPr lang="en-US" sz="2133" b="1"/>
              <a:t>2019 </a:t>
            </a:r>
            <a:r>
              <a:rPr lang="en-US" sz="2133"/>
              <a:t>Extension to </a:t>
            </a:r>
            <a:r>
              <a:rPr lang="en-US" sz="2133" b="1"/>
              <a:t>soft drinks</a:t>
            </a:r>
            <a:endParaRPr lang="en-US" sz="2133"/>
          </a:p>
          <a:p>
            <a:r>
              <a:rPr lang="en-US" sz="2133" b="1"/>
              <a:t>2021</a:t>
            </a:r>
            <a:r>
              <a:rPr lang="en-US" sz="2133"/>
              <a:t> Extension to </a:t>
            </a:r>
            <a:r>
              <a:rPr lang="en-US" sz="2133" b="1"/>
              <a:t>Water, Juice, Multimedia</a:t>
            </a:r>
          </a:p>
          <a:p>
            <a:r>
              <a:rPr lang="en-US" sz="2133" b="1"/>
              <a:t>Registered manufacturers: </a:t>
            </a:r>
            <a:r>
              <a:rPr lang="en-US" sz="2133"/>
              <a:t>+900%</a:t>
            </a:r>
          </a:p>
          <a:p>
            <a:r>
              <a:rPr lang="en-US" sz="2133" b="1"/>
              <a:t>Declared production: </a:t>
            </a:r>
            <a:r>
              <a:rPr lang="en-US" sz="2133"/>
              <a:t>+300%</a:t>
            </a:r>
          </a:p>
          <a:p>
            <a:r>
              <a:rPr lang="en-US" sz="2133" b="1"/>
              <a:t>Registered importers: </a:t>
            </a:r>
            <a:r>
              <a:rPr lang="en-US" sz="2133"/>
              <a:t>+250</a:t>
            </a:r>
          </a:p>
          <a:p>
            <a:r>
              <a:rPr lang="en-US" sz="2133" b="1"/>
              <a:t>Largest tax revenue increases: </a:t>
            </a:r>
            <a:r>
              <a:rPr lang="en-US" sz="2133"/>
              <a:t>bottled water (+93%), locally-produced wines &amp; spirits (+86.2%), Soft Drinks (+30%)</a:t>
            </a:r>
            <a:endParaRPr lang="en-GB" sz="2133"/>
          </a:p>
        </p:txBody>
      </p:sp>
      <p:pic>
        <p:nvPicPr>
          <p:cNvPr id="23" name="Picture 22">
            <a:extLst>
              <a:ext uri="{FF2B5EF4-FFF2-40B4-BE49-F238E27FC236}">
                <a16:creationId xmlns:a16="http://schemas.microsoft.com/office/drawing/2014/main" id="{659F3CB6-BA4B-98CD-3D7E-B781D04323D8}"/>
              </a:ext>
            </a:extLst>
          </p:cNvPr>
          <p:cNvPicPr>
            <a:picLocks noChangeAspect="1"/>
          </p:cNvPicPr>
          <p:nvPr/>
        </p:nvPicPr>
        <p:blipFill>
          <a:blip r:embed="rId3"/>
          <a:srcRect l="8219" r="31754"/>
          <a:stretch/>
        </p:blipFill>
        <p:spPr>
          <a:xfrm>
            <a:off x="471488" y="1485900"/>
            <a:ext cx="1947862" cy="2752725"/>
          </a:xfrm>
          <a:prstGeom prst="rect">
            <a:avLst/>
          </a:prstGeom>
        </p:spPr>
      </p:pic>
    </p:spTree>
    <p:extLst>
      <p:ext uri="{BB962C8B-B14F-4D97-AF65-F5344CB8AC3E}">
        <p14:creationId xmlns:p14="http://schemas.microsoft.com/office/powerpoint/2010/main" val="4033346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142A3-6A35-59DF-803E-00BEC05680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6A5950-33D6-9C29-062A-0B99D03592A8}"/>
              </a:ext>
            </a:extLst>
          </p:cNvPr>
          <p:cNvSpPr>
            <a:spLocks noGrp="1"/>
          </p:cNvSpPr>
          <p:nvPr>
            <p:ph type="title"/>
          </p:nvPr>
        </p:nvSpPr>
        <p:spPr/>
        <p:txBody>
          <a:bodyPr>
            <a:normAutofit/>
          </a:bodyPr>
          <a:lstStyle/>
          <a:p>
            <a:r>
              <a:rPr lang="en-US"/>
              <a:t>Implementing an Enhanced tax stamp from scratch: UGANDA</a:t>
            </a:r>
          </a:p>
        </p:txBody>
      </p:sp>
      <p:sp>
        <p:nvSpPr>
          <p:cNvPr id="2" name="Slide Number Placeholder 1">
            <a:extLst>
              <a:ext uri="{FF2B5EF4-FFF2-40B4-BE49-F238E27FC236}">
                <a16:creationId xmlns:a16="http://schemas.microsoft.com/office/drawing/2014/main" id="{D80A9D5D-9993-023B-7662-6197F4A6CAE7}"/>
              </a:ext>
            </a:extLst>
          </p:cNvPr>
          <p:cNvSpPr>
            <a:spLocks noGrp="1"/>
          </p:cNvSpPr>
          <p:nvPr>
            <p:ph type="sldNum" sz="quarter" idx="12"/>
          </p:nvPr>
        </p:nvSpPr>
        <p:spPr/>
        <p:txBody>
          <a:bodyPr/>
          <a:lstStyle/>
          <a:p>
            <a:fld id="{B8AB6F0A-7C00-4697-A717-3CF5337C9312}" type="slidenum">
              <a:rPr lang="en-GB" smtClean="0"/>
              <a:pPr/>
              <a:t>28</a:t>
            </a:fld>
            <a:endParaRPr lang="en-GB"/>
          </a:p>
        </p:txBody>
      </p:sp>
      <p:sp>
        <p:nvSpPr>
          <p:cNvPr id="7" name="Text Placeholder 6">
            <a:extLst>
              <a:ext uri="{FF2B5EF4-FFF2-40B4-BE49-F238E27FC236}">
                <a16:creationId xmlns:a16="http://schemas.microsoft.com/office/drawing/2014/main" id="{3F3CDA85-37F3-3094-D3FC-2B2C787B3964}"/>
              </a:ext>
            </a:extLst>
          </p:cNvPr>
          <p:cNvSpPr>
            <a:spLocks noGrp="1"/>
          </p:cNvSpPr>
          <p:nvPr>
            <p:ph type="body" sz="quarter" idx="13"/>
          </p:nvPr>
        </p:nvSpPr>
        <p:spPr>
          <a:xfrm>
            <a:off x="2641600" y="1415142"/>
            <a:ext cx="9263185" cy="4582701"/>
          </a:xfrm>
        </p:spPr>
        <p:txBody>
          <a:bodyPr>
            <a:noAutofit/>
          </a:bodyPr>
          <a:lstStyle/>
          <a:p>
            <a:r>
              <a:rPr lang="en-US" sz="2133" b="1"/>
              <a:t>2019 </a:t>
            </a:r>
            <a:r>
              <a:rPr lang="en-US" sz="2133"/>
              <a:t>Launch of an enhanced tax stamp program including traceability, production monitoring, for tobacco, alcohol &amp; spirits, wines, beer, soda, bottled water</a:t>
            </a:r>
          </a:p>
          <a:p>
            <a:r>
              <a:rPr lang="en-US" sz="2133" b="1"/>
              <a:t>2021 </a:t>
            </a:r>
            <a:r>
              <a:rPr lang="en-US" sz="2133"/>
              <a:t>Extension to </a:t>
            </a:r>
            <a:r>
              <a:rPr lang="en-US" sz="2133" b="1"/>
              <a:t>cement</a:t>
            </a:r>
            <a:r>
              <a:rPr lang="en-US" sz="2133"/>
              <a:t> and </a:t>
            </a:r>
            <a:r>
              <a:rPr lang="en-US" sz="2133" b="1"/>
              <a:t>sugar</a:t>
            </a:r>
          </a:p>
          <a:p>
            <a:r>
              <a:rPr lang="en-US" sz="2133" b="1"/>
              <a:t>2022 </a:t>
            </a:r>
            <a:r>
              <a:rPr lang="en-US" sz="2133"/>
              <a:t>Extension to </a:t>
            </a:r>
            <a:r>
              <a:rPr lang="en-US" sz="2133" b="1"/>
              <a:t>kombucha, juice, fermented energy drinks </a:t>
            </a:r>
            <a:r>
              <a:rPr lang="en-US" sz="2133"/>
              <a:t>and </a:t>
            </a:r>
            <a:r>
              <a:rPr lang="en-US" sz="2133" b="1"/>
              <a:t>cooking oil</a:t>
            </a:r>
          </a:p>
          <a:p>
            <a:r>
              <a:rPr lang="en-GB" sz="2133" b="1"/>
              <a:t>Registered taxpayers: </a:t>
            </a:r>
            <a:r>
              <a:rPr lang="en-GB" sz="2133"/>
              <a:t>1’300 manufacturers and importers (300% increase)</a:t>
            </a:r>
          </a:p>
          <a:p>
            <a:r>
              <a:rPr lang="en-GB" sz="2133" b="1"/>
              <a:t>Largest tax revenue increases</a:t>
            </a:r>
            <a:r>
              <a:rPr lang="en-GB" sz="2133"/>
              <a:t>: water +152%, soft drinks +89.1%, </a:t>
            </a:r>
            <a:br>
              <a:rPr lang="en-GB" sz="2133"/>
            </a:br>
            <a:r>
              <a:rPr lang="en-GB" sz="2133"/>
              <a:t>cement +55.3%, beer +48.3, spirits +44.4%</a:t>
            </a:r>
          </a:p>
          <a:p>
            <a:r>
              <a:rPr lang="en-US" sz="2133" b="1"/>
              <a:t>Enforcement results</a:t>
            </a:r>
            <a:r>
              <a:rPr lang="en-US" sz="2133"/>
              <a:t>: more than 1,000 seizures, recovering UGX 20.98 billion (as of June 2024) </a:t>
            </a:r>
            <a:endParaRPr lang="en-GB" sz="2133"/>
          </a:p>
        </p:txBody>
      </p:sp>
      <p:pic>
        <p:nvPicPr>
          <p:cNvPr id="4" name="Picture 3">
            <a:extLst>
              <a:ext uri="{FF2B5EF4-FFF2-40B4-BE49-F238E27FC236}">
                <a16:creationId xmlns:a16="http://schemas.microsoft.com/office/drawing/2014/main" id="{562E9BA2-B218-853F-A71F-7C91C43AE6E1}"/>
              </a:ext>
            </a:extLst>
          </p:cNvPr>
          <p:cNvPicPr>
            <a:picLocks noChangeAspect="1"/>
          </p:cNvPicPr>
          <p:nvPr/>
        </p:nvPicPr>
        <p:blipFill>
          <a:blip r:embed="rId3"/>
          <a:stretch>
            <a:fillRect/>
          </a:stretch>
        </p:blipFill>
        <p:spPr>
          <a:xfrm>
            <a:off x="505810" y="1522850"/>
            <a:ext cx="1972004" cy="2884161"/>
          </a:xfrm>
          <a:prstGeom prst="rect">
            <a:avLst/>
          </a:prstGeom>
        </p:spPr>
      </p:pic>
    </p:spTree>
    <p:extLst>
      <p:ext uri="{BB962C8B-B14F-4D97-AF65-F5344CB8AC3E}">
        <p14:creationId xmlns:p14="http://schemas.microsoft.com/office/powerpoint/2010/main" val="2552330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42A62A-2AFF-AC15-2958-DD91786B4B73}"/>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54F4A85-736D-B530-3CA7-A0C4376A4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3E7383-FE65-1AE6-2482-16A394E7855B}"/>
              </a:ext>
            </a:extLst>
          </p:cNvPr>
          <p:cNvPicPr>
            <a:picLocks noChangeAspect="1"/>
          </p:cNvPicPr>
          <p:nvPr/>
        </p:nvPicPr>
        <p:blipFill>
          <a:blip r:embed="rId3"/>
          <a:stretch>
            <a:fillRect/>
          </a:stretch>
        </p:blipFill>
        <p:spPr>
          <a:xfrm>
            <a:off x="1031239" y="2729409"/>
            <a:ext cx="3775459" cy="1367713"/>
          </a:xfrm>
          <a:prstGeom prst="rect">
            <a:avLst/>
          </a:prstGeom>
        </p:spPr>
      </p:pic>
      <p:sp>
        <p:nvSpPr>
          <p:cNvPr id="29" name="Freeform: Shape 28">
            <a:extLst>
              <a:ext uri="{FF2B5EF4-FFF2-40B4-BE49-F238E27FC236}">
                <a16:creationId xmlns:a16="http://schemas.microsoft.com/office/drawing/2014/main" id="{F7F49D58-39DA-9972-7AF5-F20E75F61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ight Triangle 30">
            <a:extLst>
              <a:ext uri="{FF2B5EF4-FFF2-40B4-BE49-F238E27FC236}">
                <a16:creationId xmlns:a16="http://schemas.microsoft.com/office/drawing/2014/main" id="{9530A9D5-41D1-D674-BC2A-8BA7CFA37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460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A283B1-68EB-06C1-B5F7-2B8DA14D8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33EFA6-9A90-7219-84F3-A024771ABE2D}"/>
              </a:ext>
            </a:extLst>
          </p:cNvPr>
          <p:cNvSpPr>
            <a:spLocks noGrp="1"/>
          </p:cNvSpPr>
          <p:nvPr>
            <p:ph type="ctrTitle"/>
          </p:nvPr>
        </p:nvSpPr>
        <p:spPr>
          <a:xfrm>
            <a:off x="5892157" y="3915898"/>
            <a:ext cx="5384800" cy="761255"/>
          </a:xfrm>
        </p:spPr>
        <p:txBody>
          <a:bodyPr anchor="b">
            <a:normAutofit fontScale="90000"/>
          </a:bodyPr>
          <a:lstStyle/>
          <a:p>
            <a:pPr algn="l"/>
            <a:r>
              <a:rPr lang="en-GB" sz="4800" dirty="0">
                <a:latin typeface="NewsGoth BdXCn BT"/>
              </a:rPr>
              <a:t>INFRASTRUCTURE AND SECURITY CONSIDERATIONS FOR BLENDED DIGITAL MARKING PROGRAMME</a:t>
            </a:r>
            <a:endParaRPr lang="en-US" dirty="0"/>
          </a:p>
        </p:txBody>
      </p:sp>
      <p:sp>
        <p:nvSpPr>
          <p:cNvPr id="5" name="TextBox 4">
            <a:extLst>
              <a:ext uri="{FF2B5EF4-FFF2-40B4-BE49-F238E27FC236}">
                <a16:creationId xmlns:a16="http://schemas.microsoft.com/office/drawing/2014/main" id="{38E0962F-97B0-1EF1-06BF-CEF5ACD0DC5D}"/>
              </a:ext>
            </a:extLst>
          </p:cNvPr>
          <p:cNvSpPr txBox="1"/>
          <p:nvPr/>
        </p:nvSpPr>
        <p:spPr>
          <a:xfrm>
            <a:off x="8198603" y="44945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752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2D0113-A627-6E2C-E3C1-B17113942AD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9A3F63E-8D87-AF61-D1E4-D827E8A419D9}"/>
              </a:ext>
            </a:extLst>
          </p:cNvPr>
          <p:cNvPicPr>
            <a:picLocks noChangeAspect="1"/>
          </p:cNvPicPr>
          <p:nvPr/>
        </p:nvPicPr>
        <p:blipFill>
          <a:blip r:embed="rId3"/>
          <a:stretch>
            <a:fillRect/>
          </a:stretch>
        </p:blipFill>
        <p:spPr>
          <a:xfrm>
            <a:off x="9775003" y="239570"/>
            <a:ext cx="2154147" cy="780370"/>
          </a:xfrm>
          <a:prstGeom prst="rect">
            <a:avLst/>
          </a:prstGeom>
        </p:spPr>
      </p:pic>
      <p:sp>
        <p:nvSpPr>
          <p:cNvPr id="5" name="Title 1">
            <a:extLst>
              <a:ext uri="{FF2B5EF4-FFF2-40B4-BE49-F238E27FC236}">
                <a16:creationId xmlns:a16="http://schemas.microsoft.com/office/drawing/2014/main" id="{5C928998-E1B0-B52A-EDA2-CFD18D18AF56}"/>
              </a:ext>
            </a:extLst>
          </p:cNvPr>
          <p:cNvSpPr txBox="1">
            <a:spLocks/>
          </p:cNvSpPr>
          <p:nvPr/>
        </p:nvSpPr>
        <p:spPr>
          <a:xfrm>
            <a:off x="7685154" y="3044241"/>
            <a:ext cx="4630904" cy="76993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b="1" i="0" kern="1200">
                <a:solidFill>
                  <a:srgbClr val="46072D"/>
                </a:solidFill>
                <a:latin typeface="NewsGoth BdXCn BT" pitchFamily="2" charset="77"/>
                <a:ea typeface="+mj-ea"/>
                <a:cs typeface="+mj-cs"/>
              </a:defRPr>
            </a:lvl1pPr>
          </a:lstStyle>
          <a:p>
            <a:r>
              <a:rPr lang="en-GB" sz="4000">
                <a:latin typeface="NewsGoth BdXCn BT"/>
              </a:rPr>
              <a:t>28 MEMBERS</a:t>
            </a:r>
            <a:endParaRPr lang="en-US" sz="4000"/>
          </a:p>
        </p:txBody>
      </p:sp>
      <p:pic>
        <p:nvPicPr>
          <p:cNvPr id="2" name="Picture 1" descr="A screenshot of a computer&#10;&#10;AI-generated content may be incorrect.">
            <a:extLst>
              <a:ext uri="{FF2B5EF4-FFF2-40B4-BE49-F238E27FC236}">
                <a16:creationId xmlns:a16="http://schemas.microsoft.com/office/drawing/2014/main" id="{0C522211-1C07-85D3-855E-36F4C378571F}"/>
              </a:ext>
            </a:extLst>
          </p:cNvPr>
          <p:cNvPicPr>
            <a:picLocks noChangeAspect="1"/>
          </p:cNvPicPr>
          <p:nvPr/>
        </p:nvPicPr>
        <p:blipFill>
          <a:blip r:embed="rId4"/>
          <a:stretch>
            <a:fillRect/>
          </a:stretch>
        </p:blipFill>
        <p:spPr>
          <a:xfrm>
            <a:off x="-2108" y="0"/>
            <a:ext cx="5712531" cy="6858000"/>
          </a:xfrm>
          <a:prstGeom prst="rect">
            <a:avLst/>
          </a:prstGeom>
        </p:spPr>
      </p:pic>
    </p:spTree>
    <p:extLst>
      <p:ext uri="{BB962C8B-B14F-4D97-AF65-F5344CB8AC3E}">
        <p14:creationId xmlns:p14="http://schemas.microsoft.com/office/powerpoint/2010/main" val="3725510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4C08-B002-4701-6FB0-87D80F45DA88}"/>
            </a:ext>
          </a:extLst>
        </p:cNvPr>
        <p:cNvGrpSpPr/>
        <p:nvPr/>
      </p:nvGrpSpPr>
      <p:grpSpPr>
        <a:xfrm>
          <a:off x="0" y="0"/>
          <a:ext cx="0" cy="0"/>
          <a:chOff x="0" y="0"/>
          <a:chExt cx="0" cy="0"/>
        </a:xfrm>
      </p:grpSpPr>
      <p:pic>
        <p:nvPicPr>
          <p:cNvPr id="10" name="Picture Placeholder 8" descr="A hand holding a bottle&#10;&#10;AI-generated content may be incorrect.">
            <a:extLst>
              <a:ext uri="{FF2B5EF4-FFF2-40B4-BE49-F238E27FC236}">
                <a16:creationId xmlns:a16="http://schemas.microsoft.com/office/drawing/2014/main" id="{73132738-9982-CC87-903F-B888DED64D41}"/>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a:ext>
            </a:extLst>
          </a:blip>
          <a:srcRect t="10860" b="4793"/>
          <a:stretch/>
        </p:blipFill>
        <p:spPr>
          <a:xfrm>
            <a:off x="20" y="0"/>
            <a:ext cx="12191980" cy="6864350"/>
          </a:xfrm>
          <a:prstGeom prst="rect">
            <a:avLst/>
          </a:prstGeom>
          <a:noFill/>
        </p:spPr>
      </p:pic>
      <p:sp>
        <p:nvSpPr>
          <p:cNvPr id="4" name="Title 1">
            <a:extLst>
              <a:ext uri="{FF2B5EF4-FFF2-40B4-BE49-F238E27FC236}">
                <a16:creationId xmlns:a16="http://schemas.microsoft.com/office/drawing/2014/main" id="{DE3B1838-FC64-630B-9E26-7BD2719733C9}"/>
              </a:ext>
            </a:extLst>
          </p:cNvPr>
          <p:cNvSpPr txBox="1">
            <a:spLocks/>
          </p:cNvSpPr>
          <p:nvPr/>
        </p:nvSpPr>
        <p:spPr>
          <a:xfrm>
            <a:off x="609599" y="407584"/>
            <a:ext cx="6550617" cy="728664"/>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2800" b="0" kern="1200" cap="none" baseline="0">
                <a:solidFill>
                  <a:schemeClr val="tx1"/>
                </a:solidFill>
                <a:latin typeface="Segoe UI Light" panose="020B0502040204020203" pitchFamily="34" charset="0"/>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3167BE"/>
              </a:buClr>
              <a:buSzTx/>
              <a:buFontTx/>
              <a:buNone/>
              <a:tabLst/>
              <a:defRPr/>
            </a:pPr>
            <a:r>
              <a:rPr kumimoji="0" lang="en-US" sz="1800" b="0" i="0" u="none" strike="noStrike" kern="1200" cap="all" spc="0" normalizeH="0" baseline="0" noProof="0" dirty="0">
                <a:ln>
                  <a:noFill/>
                </a:ln>
                <a:solidFill>
                  <a:srgbClr val="FFFFFF"/>
                </a:solidFill>
                <a:effectLst/>
                <a:uLnTx/>
                <a:uFillTx/>
                <a:latin typeface="Gilmer Heavy" panose="020B0604020202020204" charset="0"/>
                <a:ea typeface="+mj-ea"/>
                <a:cs typeface="+mj-cs"/>
              </a:rPr>
              <a:t>KEY DIGITAL V PHYSICAL CONSIDERATIONS</a:t>
            </a:r>
          </a:p>
        </p:txBody>
      </p:sp>
      <p:pic>
        <p:nvPicPr>
          <p:cNvPr id="8" name="Picture 7" descr="A close-up of a bottle&#10;&#10;AI-generated content may be incorrect.">
            <a:extLst>
              <a:ext uri="{FF2B5EF4-FFF2-40B4-BE49-F238E27FC236}">
                <a16:creationId xmlns:a16="http://schemas.microsoft.com/office/drawing/2014/main" id="{DA6FDA08-8AF3-83DA-3573-AB11C0001013}"/>
              </a:ext>
            </a:extLst>
          </p:cNvPr>
          <p:cNvPicPr>
            <a:picLocks noChangeAspect="1"/>
          </p:cNvPicPr>
          <p:nvPr/>
        </p:nvPicPr>
        <p:blipFill>
          <a:blip r:embed="rId4" cstate="print">
            <a:extLst>
              <a:ext uri="{28A0092B-C50C-407E-A947-70E740481C1C}">
                <a14:useLocalDpi xmlns:a14="http://schemas.microsoft.com/office/drawing/2010/main"/>
              </a:ext>
            </a:extLst>
          </a:blip>
          <a:srcRect l="17152" r="11443" b="-3"/>
          <a:stretch/>
        </p:blipFill>
        <p:spPr>
          <a:xfrm>
            <a:off x="469495" y="2932996"/>
            <a:ext cx="779463" cy="728663"/>
          </a:xfrm>
          <a:prstGeom prst="rect">
            <a:avLst/>
          </a:prstGeom>
          <a:noFill/>
          <a:ln w="9525" cap="flat" cmpd="sng" algn="ctr">
            <a:solidFill>
              <a:schemeClr val="accent6"/>
            </a:solidFill>
            <a:prstDash val="solid"/>
            <a:round/>
            <a:headEnd type="none" w="med" len="med"/>
            <a:tailEnd type="none" w="med" len="med"/>
          </a:ln>
        </p:spPr>
      </p:pic>
      <p:sp>
        <p:nvSpPr>
          <p:cNvPr id="22" name="Text Placeholder 7">
            <a:extLst>
              <a:ext uri="{FF2B5EF4-FFF2-40B4-BE49-F238E27FC236}">
                <a16:creationId xmlns:a16="http://schemas.microsoft.com/office/drawing/2014/main" id="{CF198A78-BC2E-EFC7-FE73-9DC080D71D01}"/>
              </a:ext>
            </a:extLst>
          </p:cNvPr>
          <p:cNvSpPr>
            <a:spLocks noGrp="1"/>
          </p:cNvSpPr>
          <p:nvPr>
            <p:ph type="body" sz="quarter" idx="17"/>
          </p:nvPr>
        </p:nvSpPr>
        <p:spPr>
          <a:xfrm>
            <a:off x="1383895" y="3095050"/>
            <a:ext cx="3745424" cy="361740"/>
          </a:xfrm>
        </p:spPr>
        <p:txBody>
          <a:bodyPr>
            <a:noAutofit/>
          </a:bodyPr>
          <a:lstStyle/>
          <a:p>
            <a:r>
              <a:rPr lang="en-US" sz="2000" cap="all" dirty="0">
                <a:solidFill>
                  <a:schemeClr val="bg1"/>
                </a:solidFill>
              </a:rPr>
              <a:t>Security &amp; technology</a:t>
            </a:r>
          </a:p>
          <a:p>
            <a:endParaRPr lang="en-US" sz="2000" dirty="0"/>
          </a:p>
        </p:txBody>
      </p:sp>
      <p:pic>
        <p:nvPicPr>
          <p:cNvPr id="6" name="Picture 5" descr="Hand with a gavel">
            <a:extLst>
              <a:ext uri="{FF2B5EF4-FFF2-40B4-BE49-F238E27FC236}">
                <a16:creationId xmlns:a16="http://schemas.microsoft.com/office/drawing/2014/main" id="{0AAA948B-3A32-9DCD-E810-EAD36E44F525}"/>
              </a:ext>
            </a:extLst>
          </p:cNvPr>
          <p:cNvPicPr>
            <a:picLocks noChangeAspect="1"/>
          </p:cNvPicPr>
          <p:nvPr/>
        </p:nvPicPr>
        <p:blipFill>
          <a:blip r:embed="rId5" cstate="print">
            <a:extLst>
              <a:ext uri="{28A0092B-C50C-407E-A947-70E740481C1C}">
                <a14:useLocalDpi xmlns:a14="http://schemas.microsoft.com/office/drawing/2010/main"/>
              </a:ext>
            </a:extLst>
          </a:blip>
          <a:srcRect l="4364" r="24230" b="-3"/>
          <a:stretch/>
        </p:blipFill>
        <p:spPr>
          <a:xfrm>
            <a:off x="469495" y="3931622"/>
            <a:ext cx="779463" cy="728663"/>
          </a:xfrm>
          <a:prstGeom prst="rect">
            <a:avLst/>
          </a:prstGeom>
          <a:noFill/>
          <a:ln w="9525" cap="flat" cmpd="sng" algn="ctr">
            <a:solidFill>
              <a:schemeClr val="accent6"/>
            </a:solidFill>
            <a:prstDash val="solid"/>
            <a:round/>
            <a:headEnd type="none" w="med" len="med"/>
            <a:tailEnd type="none" w="med" len="med"/>
          </a:ln>
        </p:spPr>
      </p:pic>
      <p:sp>
        <p:nvSpPr>
          <p:cNvPr id="24" name="Text Placeholder 10">
            <a:extLst>
              <a:ext uri="{FF2B5EF4-FFF2-40B4-BE49-F238E27FC236}">
                <a16:creationId xmlns:a16="http://schemas.microsoft.com/office/drawing/2014/main" id="{79DD41C0-868B-7261-EC62-721D61654263}"/>
              </a:ext>
            </a:extLst>
          </p:cNvPr>
          <p:cNvSpPr>
            <a:spLocks noGrp="1"/>
          </p:cNvSpPr>
          <p:nvPr>
            <p:ph type="body" sz="quarter" idx="20"/>
          </p:nvPr>
        </p:nvSpPr>
        <p:spPr>
          <a:xfrm>
            <a:off x="1401357" y="3934214"/>
            <a:ext cx="3999181" cy="361740"/>
          </a:xfrm>
        </p:spPr>
        <p:txBody>
          <a:bodyPr>
            <a:noAutofit/>
          </a:bodyPr>
          <a:lstStyle/>
          <a:p>
            <a:r>
              <a:rPr lang="en-US" sz="2000" cap="all" dirty="0">
                <a:solidFill>
                  <a:schemeClr val="bg1"/>
                </a:solidFill>
              </a:rPr>
              <a:t>LEGISLATION &amp; ENFORCEMENT</a:t>
            </a:r>
          </a:p>
          <a:p>
            <a:endParaRPr lang="en-US" sz="2000" dirty="0"/>
          </a:p>
        </p:txBody>
      </p:sp>
      <p:pic>
        <p:nvPicPr>
          <p:cNvPr id="14" name="Picture 13" descr="A conveyor belt with bottles of soda&#10;&#10;AI-generated content may be incorrect.">
            <a:extLst>
              <a:ext uri="{FF2B5EF4-FFF2-40B4-BE49-F238E27FC236}">
                <a16:creationId xmlns:a16="http://schemas.microsoft.com/office/drawing/2014/main" id="{02002E0A-4BA0-409B-3C51-975C1669B225}"/>
              </a:ext>
            </a:extLst>
          </p:cNvPr>
          <p:cNvPicPr>
            <a:picLocks noChangeAspect="1"/>
          </p:cNvPicPr>
          <p:nvPr/>
        </p:nvPicPr>
        <p:blipFill>
          <a:blip r:embed="rId6" cstate="print">
            <a:extLst>
              <a:ext uri="{28A0092B-C50C-407E-A947-70E740481C1C}">
                <a14:useLocalDpi xmlns:a14="http://schemas.microsoft.com/office/drawing/2010/main"/>
              </a:ext>
              <a:ext uri="{837473B0-CC2E-450A-ABE3-18F120FF3D39}">
                <a1611:picAttrSrcUrl xmlns:a1611="http://schemas.microsoft.com/office/drawing/2016/11/main" r:id="rId7"/>
              </a:ext>
            </a:extLst>
          </a:blip>
          <a:srcRect l="14267" r="14327" b="-3"/>
          <a:stretch/>
        </p:blipFill>
        <p:spPr>
          <a:xfrm>
            <a:off x="6398216" y="2986807"/>
            <a:ext cx="779463" cy="728663"/>
          </a:xfrm>
          <a:prstGeom prst="rect">
            <a:avLst/>
          </a:prstGeom>
          <a:noFill/>
          <a:ln w="9525" cap="flat" cmpd="sng" algn="ctr">
            <a:solidFill>
              <a:schemeClr val="accent6"/>
            </a:solidFill>
            <a:prstDash val="solid"/>
            <a:round/>
            <a:headEnd type="none" w="med" len="med"/>
            <a:tailEnd type="none" w="med" len="med"/>
          </a:ln>
        </p:spPr>
      </p:pic>
      <p:sp>
        <p:nvSpPr>
          <p:cNvPr id="26" name="Text Placeholder 13">
            <a:extLst>
              <a:ext uri="{FF2B5EF4-FFF2-40B4-BE49-F238E27FC236}">
                <a16:creationId xmlns:a16="http://schemas.microsoft.com/office/drawing/2014/main" id="{42038D98-5F0D-2A70-CBC7-38004BE1B49B}"/>
              </a:ext>
            </a:extLst>
          </p:cNvPr>
          <p:cNvSpPr>
            <a:spLocks noGrp="1"/>
          </p:cNvSpPr>
          <p:nvPr>
            <p:ph type="body" sz="quarter" idx="23"/>
          </p:nvPr>
        </p:nvSpPr>
        <p:spPr>
          <a:xfrm>
            <a:off x="7312615" y="3148861"/>
            <a:ext cx="4642361" cy="361740"/>
          </a:xfrm>
        </p:spPr>
        <p:txBody>
          <a:bodyPr>
            <a:noAutofit/>
          </a:bodyPr>
          <a:lstStyle/>
          <a:p>
            <a:r>
              <a:rPr lang="en-US" sz="2000" kern="1200" cap="all" baseline="0" dirty="0">
                <a:solidFill>
                  <a:schemeClr val="bg1"/>
                </a:solidFill>
                <a:ea typeface="+mn-ea"/>
                <a:cs typeface="+mn-cs"/>
              </a:rPr>
              <a:t>PROCESS &amp; PRACTICALITY</a:t>
            </a:r>
          </a:p>
          <a:p>
            <a:endParaRPr lang="en-US" sz="2000" dirty="0"/>
          </a:p>
        </p:txBody>
      </p:sp>
      <p:pic>
        <p:nvPicPr>
          <p:cNvPr id="12" name="Picture Placeholder 14" descr="A police officer using a device to push a device&#10;&#10;AI-generated content may be incorrect.">
            <a:extLst>
              <a:ext uri="{FF2B5EF4-FFF2-40B4-BE49-F238E27FC236}">
                <a16:creationId xmlns:a16="http://schemas.microsoft.com/office/drawing/2014/main" id="{E971BA72-EFF7-9C7B-95D8-E60F2445953C}"/>
              </a:ext>
            </a:extLst>
          </p:cNvPr>
          <p:cNvPicPr>
            <a:picLocks noChangeAspect="1"/>
          </p:cNvPicPr>
          <p:nvPr/>
        </p:nvPicPr>
        <p:blipFill>
          <a:blip r:embed="rId8" cstate="print">
            <a:extLst>
              <a:ext uri="{28A0092B-C50C-407E-A947-70E740481C1C}">
                <a14:useLocalDpi xmlns:a14="http://schemas.microsoft.com/office/drawing/2010/main"/>
              </a:ext>
              <a:ext uri="{837473B0-CC2E-450A-ABE3-18F120FF3D39}">
                <a1611:picAttrSrcUrl xmlns:a1611="http://schemas.microsoft.com/office/drawing/2016/11/main" r:id="rId9"/>
              </a:ext>
            </a:extLst>
          </a:blip>
          <a:srcRect l="17684" r="11171" b="-12"/>
          <a:stretch/>
        </p:blipFill>
        <p:spPr>
          <a:xfrm>
            <a:off x="6414031" y="3903451"/>
            <a:ext cx="779463" cy="728663"/>
          </a:xfrm>
          <a:prstGeom prst="rect">
            <a:avLst/>
          </a:prstGeom>
          <a:noFill/>
          <a:ln>
            <a:solidFill>
              <a:schemeClr val="bg1"/>
            </a:solidFill>
          </a:ln>
        </p:spPr>
      </p:pic>
      <p:sp>
        <p:nvSpPr>
          <p:cNvPr id="28" name="Text Placeholder 16">
            <a:extLst>
              <a:ext uri="{FF2B5EF4-FFF2-40B4-BE49-F238E27FC236}">
                <a16:creationId xmlns:a16="http://schemas.microsoft.com/office/drawing/2014/main" id="{C5BDA44E-9189-4434-07D9-171E4FD7ACC7}"/>
              </a:ext>
            </a:extLst>
          </p:cNvPr>
          <p:cNvSpPr>
            <a:spLocks noGrp="1"/>
          </p:cNvSpPr>
          <p:nvPr>
            <p:ph type="body" sz="quarter" idx="26"/>
          </p:nvPr>
        </p:nvSpPr>
        <p:spPr>
          <a:xfrm>
            <a:off x="7328430" y="3931622"/>
            <a:ext cx="4626545" cy="361740"/>
          </a:xfrm>
        </p:spPr>
        <p:txBody>
          <a:bodyPr>
            <a:noAutofit/>
          </a:bodyPr>
          <a:lstStyle/>
          <a:p>
            <a:r>
              <a:rPr lang="en-US" sz="2000" kern="1200" cap="all" baseline="0" dirty="0">
                <a:solidFill>
                  <a:schemeClr val="bg1"/>
                </a:solidFill>
                <a:ea typeface="+mn-ea"/>
                <a:cs typeface="+mn-cs"/>
              </a:rPr>
              <a:t>INFRASTRUCTURE &amp; management</a:t>
            </a:r>
          </a:p>
          <a:p>
            <a:endParaRPr lang="en-US" sz="2000" dirty="0"/>
          </a:p>
        </p:txBody>
      </p:sp>
    </p:spTree>
    <p:extLst>
      <p:ext uri="{BB962C8B-B14F-4D97-AF65-F5344CB8AC3E}">
        <p14:creationId xmlns:p14="http://schemas.microsoft.com/office/powerpoint/2010/main" val="42499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BC33FA-8824-BEB5-6481-1449EE4E4C45}"/>
              </a:ext>
            </a:extLst>
          </p:cNvPr>
          <p:cNvSpPr>
            <a:spLocks noGrp="1"/>
          </p:cNvSpPr>
          <p:nvPr>
            <p:ph type="body" sz="quarter" idx="10"/>
          </p:nvPr>
        </p:nvSpPr>
        <p:spPr>
          <a:xfrm>
            <a:off x="466727" y="429768"/>
            <a:ext cx="6824625" cy="548123"/>
          </a:xfrm>
        </p:spPr>
        <p:txBody>
          <a:bodyPr/>
          <a:lstStyle/>
          <a:p>
            <a:r>
              <a:rPr lang="en-GB" dirty="0"/>
              <a:t>Security &amp; technology: Risk Profile</a:t>
            </a:r>
          </a:p>
        </p:txBody>
      </p:sp>
      <p:sp>
        <p:nvSpPr>
          <p:cNvPr id="3" name="TextBox 2">
            <a:extLst>
              <a:ext uri="{FF2B5EF4-FFF2-40B4-BE49-F238E27FC236}">
                <a16:creationId xmlns:a16="http://schemas.microsoft.com/office/drawing/2014/main" id="{9DD1F065-348F-8A11-AA31-E623096494CA}"/>
              </a:ext>
            </a:extLst>
          </p:cNvPr>
          <p:cNvSpPr txBox="1"/>
          <p:nvPr/>
        </p:nvSpPr>
        <p:spPr>
          <a:xfrm>
            <a:off x="383821" y="1601256"/>
            <a:ext cx="7099936"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Product Risk Profile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Regional Risk Profile</a:t>
            </a:r>
          </a:p>
        </p:txBody>
      </p:sp>
      <p:pic>
        <p:nvPicPr>
          <p:cNvPr id="7" name="Picture 6" descr="A row of bottles of liquor&#10;&#10;AI-generated content may be incorrect.">
            <a:extLst>
              <a:ext uri="{FF2B5EF4-FFF2-40B4-BE49-F238E27FC236}">
                <a16:creationId xmlns:a16="http://schemas.microsoft.com/office/drawing/2014/main" id="{0FCE0656-0E84-C7EB-8F73-05EE6EF25421}"/>
              </a:ext>
            </a:extLst>
          </p:cNvPr>
          <p:cNvPicPr>
            <a:picLocks noChangeAspect="1"/>
          </p:cNvPicPr>
          <p:nvPr/>
        </p:nvPicPr>
        <p:blipFill>
          <a:blip r:embed="rId3" cstate="print">
            <a:extLst>
              <a:ext uri="{28A0092B-C50C-407E-A947-70E740481C1C}">
                <a14:useLocalDpi xmlns:a14="http://schemas.microsoft.com/office/drawing/2010/main"/>
              </a:ext>
            </a:extLst>
          </a:blip>
          <a:srcRect r="19113" b="23121"/>
          <a:stretch/>
        </p:blipFill>
        <p:spPr>
          <a:xfrm>
            <a:off x="7400854" y="3442684"/>
            <a:ext cx="4791146" cy="3415316"/>
          </a:xfrm>
          <a:prstGeom prst="rect">
            <a:avLst/>
          </a:prstGeom>
        </p:spPr>
      </p:pic>
      <p:pic>
        <p:nvPicPr>
          <p:cNvPr id="11" name="Picture 10" descr="A group of bottles with labels&#10;&#10;AI-generated content may be incorrect.">
            <a:extLst>
              <a:ext uri="{FF2B5EF4-FFF2-40B4-BE49-F238E27FC236}">
                <a16:creationId xmlns:a16="http://schemas.microsoft.com/office/drawing/2014/main" id="{60F13AB7-E663-03DE-84E0-CAFD64FA5A8F}"/>
              </a:ext>
            </a:extLst>
          </p:cNvPr>
          <p:cNvPicPr>
            <a:picLocks noChangeAspect="1"/>
          </p:cNvPicPr>
          <p:nvPr/>
        </p:nvPicPr>
        <p:blipFill>
          <a:blip r:embed="rId4" cstate="print">
            <a:extLst>
              <a:ext uri="{28A0092B-C50C-407E-A947-70E740481C1C}">
                <a14:useLocalDpi xmlns:a14="http://schemas.microsoft.com/office/drawing/2010/main"/>
              </a:ext>
            </a:extLst>
          </a:blip>
          <a:srcRect l="10878" t="16231" r="11402"/>
          <a:stretch/>
        </p:blipFill>
        <p:spPr>
          <a:xfrm>
            <a:off x="7400854" y="0"/>
            <a:ext cx="4791146" cy="3442684"/>
          </a:xfrm>
          <a:prstGeom prst="rect">
            <a:avLst/>
          </a:prstGeom>
        </p:spPr>
      </p:pic>
      <p:graphicFrame>
        <p:nvGraphicFramePr>
          <p:cNvPr id="13" name="Table 12">
            <a:extLst>
              <a:ext uri="{FF2B5EF4-FFF2-40B4-BE49-F238E27FC236}">
                <a16:creationId xmlns:a16="http://schemas.microsoft.com/office/drawing/2014/main" id="{FD264F9A-486C-BAE5-2F14-74633E669965}"/>
              </a:ext>
            </a:extLst>
          </p:cNvPr>
          <p:cNvGraphicFramePr>
            <a:graphicFrameLocks noGrp="1"/>
          </p:cNvGraphicFramePr>
          <p:nvPr/>
        </p:nvGraphicFramePr>
        <p:xfrm>
          <a:off x="438571" y="2002211"/>
          <a:ext cx="6535666" cy="1744982"/>
        </p:xfrm>
        <a:graphic>
          <a:graphicData uri="http://schemas.openxmlformats.org/drawingml/2006/table">
            <a:tbl>
              <a:tblPr>
                <a:tableStyleId>{D113A9D2-9D6B-4929-AA2D-F23B5EE8CBE7}</a:tableStyleId>
              </a:tblPr>
              <a:tblGrid>
                <a:gridCol w="1467288">
                  <a:extLst>
                    <a:ext uri="{9D8B030D-6E8A-4147-A177-3AD203B41FA5}">
                      <a16:colId xmlns:a16="http://schemas.microsoft.com/office/drawing/2014/main" val="3470859973"/>
                    </a:ext>
                  </a:extLst>
                </a:gridCol>
                <a:gridCol w="2358010">
                  <a:extLst>
                    <a:ext uri="{9D8B030D-6E8A-4147-A177-3AD203B41FA5}">
                      <a16:colId xmlns:a16="http://schemas.microsoft.com/office/drawing/2014/main" val="881933398"/>
                    </a:ext>
                  </a:extLst>
                </a:gridCol>
                <a:gridCol w="2710368">
                  <a:extLst>
                    <a:ext uri="{9D8B030D-6E8A-4147-A177-3AD203B41FA5}">
                      <a16:colId xmlns:a16="http://schemas.microsoft.com/office/drawing/2014/main" val="3121542653"/>
                    </a:ext>
                  </a:extLst>
                </a:gridCol>
              </a:tblGrid>
              <a:tr h="322092">
                <a:tc>
                  <a:txBody>
                    <a:bodyPr/>
                    <a:lstStyle/>
                    <a:p>
                      <a:r>
                        <a:rPr lang="en-GB" sz="1200" b="0" dirty="0">
                          <a:latin typeface="Gilmer Heavy" panose="020B0604020202020204" charset="0"/>
                          <a:cs typeface="Segoe UI" panose="020B0502040204020203" pitchFamily="34" charset="0"/>
                        </a:rPr>
                        <a:t>Product</a:t>
                      </a:r>
                    </a:p>
                  </a:txBody>
                  <a:tcPr anchor="ctr"/>
                </a:tc>
                <a:tc>
                  <a:txBody>
                    <a:bodyPr/>
                    <a:lstStyle/>
                    <a:p>
                      <a:r>
                        <a:rPr lang="en-GB" sz="1200" b="0" dirty="0">
                          <a:latin typeface="Gilmer Heavy" panose="020B0604020202020204" charset="0"/>
                          <a:cs typeface="Segoe UI" panose="020B0502040204020203" pitchFamily="34" charset="0"/>
                        </a:rPr>
                        <a:t>Estimated Illicit Trade Level</a:t>
                      </a:r>
                    </a:p>
                  </a:txBody>
                  <a:tcPr anchor="ctr"/>
                </a:tc>
                <a:tc>
                  <a:txBody>
                    <a:bodyPr/>
                    <a:lstStyle/>
                    <a:p>
                      <a:r>
                        <a:rPr lang="en-GB" sz="1200" b="0" dirty="0">
                          <a:latin typeface="Gilmer Heavy" panose="020B0604020202020204" charset="0"/>
                          <a:cs typeface="Segoe UI" panose="020B0502040204020203" pitchFamily="34" charset="0"/>
                        </a:rPr>
                        <a:t>Temp/Environment</a:t>
                      </a:r>
                    </a:p>
                  </a:txBody>
                  <a:tcPr anchor="ctr"/>
                </a:tc>
                <a:extLst>
                  <a:ext uri="{0D108BD9-81ED-4DB2-BD59-A6C34878D82A}">
                    <a16:rowId xmlns:a16="http://schemas.microsoft.com/office/drawing/2014/main" val="401010720"/>
                  </a:ext>
                </a:extLst>
              </a:tr>
              <a:tr h="322092">
                <a:tc>
                  <a:txBody>
                    <a:bodyPr/>
                    <a:lstStyle/>
                    <a:p>
                      <a:r>
                        <a:rPr lang="en-GB" sz="1100" b="0" dirty="0">
                          <a:latin typeface="Gilmer Light" panose="020B0604020202020204" charset="0"/>
                          <a:cs typeface="Segoe UI Light" panose="020B0502040204020203" pitchFamily="34" charset="0"/>
                        </a:rPr>
                        <a:t>Beer</a:t>
                      </a:r>
                    </a:p>
                  </a:txBody>
                  <a:tcPr anchor="ctr"/>
                </a:tc>
                <a:tc>
                  <a:txBody>
                    <a:bodyPr/>
                    <a:lstStyle/>
                    <a:p>
                      <a:r>
                        <a:rPr lang="en-GB" sz="1100" b="0" dirty="0">
                          <a:latin typeface="Gilmer Light" panose="020B0604020202020204" charset="0"/>
                          <a:cs typeface="Segoe UI Light" panose="020B0502040204020203" pitchFamily="34" charset="0"/>
                        </a:rPr>
                        <a:t>&lt;5%</a:t>
                      </a:r>
                      <a:endParaRPr lang="en-GB" sz="1100" b="0" baseline="30000" dirty="0">
                        <a:latin typeface="Gilmer Light" panose="020B0604020202020204" charset="0"/>
                        <a:cs typeface="Segoe UI Light" panose="020B0502040204020203" pitchFamily="34" charset="0"/>
                      </a:endParaRPr>
                    </a:p>
                  </a:txBody>
                  <a:tcPr anchor="ctr"/>
                </a:tc>
                <a:tc>
                  <a:txBody>
                    <a:bodyPr/>
                    <a:lstStyle/>
                    <a:p>
                      <a:r>
                        <a:rPr lang="en-GB" sz="1100" b="0" baseline="0" dirty="0">
                          <a:latin typeface="Gilmer Light" panose="020B0604020202020204" charset="0"/>
                          <a:cs typeface="Segoe UI Light" panose="020B0502040204020203" pitchFamily="34" charset="0"/>
                        </a:rPr>
                        <a:t>Low value unit, but high volume</a:t>
                      </a:r>
                    </a:p>
                  </a:txBody>
                  <a:tcPr anchor="ctr"/>
                </a:tc>
                <a:extLst>
                  <a:ext uri="{0D108BD9-81ED-4DB2-BD59-A6C34878D82A}">
                    <a16:rowId xmlns:a16="http://schemas.microsoft.com/office/drawing/2014/main" val="1257925100"/>
                  </a:ext>
                </a:extLst>
              </a:tr>
              <a:tr h="322092">
                <a:tc>
                  <a:txBody>
                    <a:bodyPr/>
                    <a:lstStyle/>
                    <a:p>
                      <a:r>
                        <a:rPr lang="en-GB" sz="1100" b="0" dirty="0">
                          <a:latin typeface="Gilmer Light" panose="020B0604020202020204" charset="0"/>
                          <a:cs typeface="Segoe UI Light" panose="020B0502040204020203" pitchFamily="34" charset="0"/>
                        </a:rPr>
                        <a:t>Wine</a:t>
                      </a:r>
                    </a:p>
                  </a:txBody>
                  <a:tcPr anchor="ctr"/>
                </a:tc>
                <a:tc>
                  <a:txBody>
                    <a:bodyPr/>
                    <a:lstStyle/>
                    <a:p>
                      <a:r>
                        <a:rPr lang="en-GB" sz="1100" b="0" dirty="0">
                          <a:latin typeface="Gilmer Light" panose="020B0604020202020204" charset="0"/>
                          <a:cs typeface="Segoe UI Light" panose="020B0502040204020203" pitchFamily="34" charset="0"/>
                        </a:rPr>
                        <a:t>~5%</a:t>
                      </a:r>
                      <a:endParaRPr lang="en-GB" sz="1100" b="0" baseline="30000" dirty="0">
                        <a:latin typeface="Gilmer Light" panose="020B0604020202020204" charset="0"/>
                        <a:cs typeface="Segoe UI Light" panose="020B0502040204020203"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baseline="0" dirty="0">
                          <a:latin typeface="Gilmer Light" panose="020B0604020202020204" charset="0"/>
                          <a:cs typeface="Segoe UI Light" panose="020B0502040204020203" pitchFamily="34" charset="0"/>
                        </a:rPr>
                        <a:t>Illicit trade typically targets high end</a:t>
                      </a:r>
                    </a:p>
                  </a:txBody>
                  <a:tcPr anchor="ctr"/>
                </a:tc>
                <a:extLst>
                  <a:ext uri="{0D108BD9-81ED-4DB2-BD59-A6C34878D82A}">
                    <a16:rowId xmlns:a16="http://schemas.microsoft.com/office/drawing/2014/main" val="1510632520"/>
                  </a:ext>
                </a:extLst>
              </a:tr>
              <a:tr h="389353">
                <a:tc>
                  <a:txBody>
                    <a:bodyPr/>
                    <a:lstStyle/>
                    <a:p>
                      <a:r>
                        <a:rPr lang="en-GB" sz="1100" b="0" dirty="0">
                          <a:latin typeface="Gilmer Light" panose="020B0604020202020204" charset="0"/>
                          <a:cs typeface="Segoe UI Light" panose="020B0502040204020203" pitchFamily="34" charset="0"/>
                        </a:rPr>
                        <a:t>Spirits</a:t>
                      </a:r>
                    </a:p>
                  </a:txBody>
                  <a:tcPr anchor="ctr"/>
                </a:tc>
                <a:tc>
                  <a:txBody>
                    <a:bodyPr/>
                    <a:lstStyle/>
                    <a:p>
                      <a:r>
                        <a:rPr lang="en-GB" sz="1100" b="0" dirty="0">
                          <a:latin typeface="Gilmer Light" panose="020B0604020202020204" charset="0"/>
                          <a:cs typeface="Segoe UI Light" panose="020B0502040204020203" pitchFamily="34" charset="0"/>
                        </a:rPr>
                        <a:t>&lt;10 - &gt;45%</a:t>
                      </a:r>
                      <a:endParaRPr lang="en-GB" sz="1100" b="0" baseline="30000" dirty="0">
                        <a:latin typeface="Gilmer Light" panose="020B0604020202020204" charset="0"/>
                        <a:cs typeface="Segoe UI Light" panose="020B0502040204020203"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baseline="0" dirty="0">
                          <a:latin typeface="Gilmer Light" panose="020B0604020202020204" charset="0"/>
                          <a:cs typeface="Segoe UI Light" panose="020B0502040204020203" pitchFamily="34" charset="0"/>
                        </a:rPr>
                        <a:t>Varies dramatically on region</a:t>
                      </a:r>
                    </a:p>
                  </a:txBody>
                  <a:tcPr anchor="ctr"/>
                </a:tc>
                <a:extLst>
                  <a:ext uri="{0D108BD9-81ED-4DB2-BD59-A6C34878D82A}">
                    <a16:rowId xmlns:a16="http://schemas.microsoft.com/office/drawing/2014/main" val="2688727741"/>
                  </a:ext>
                </a:extLst>
              </a:tr>
              <a:tr h="389353">
                <a:tc>
                  <a:txBody>
                    <a:bodyPr/>
                    <a:lstStyle/>
                    <a:p>
                      <a:r>
                        <a:rPr lang="en-GB" sz="1100" b="0" dirty="0">
                          <a:latin typeface="Gilmer Light" panose="020B0604020202020204" charset="0"/>
                          <a:cs typeface="Segoe UI Light" panose="020B0502040204020203" pitchFamily="34" charset="0"/>
                        </a:rPr>
                        <a:t>Cigarettes</a:t>
                      </a:r>
                    </a:p>
                  </a:txBody>
                  <a:tcPr anchor="ctr"/>
                </a:tc>
                <a:tc>
                  <a:txBody>
                    <a:bodyPr/>
                    <a:lstStyle/>
                    <a:p>
                      <a:r>
                        <a:rPr lang="en-GB" sz="1100" b="0" baseline="0" dirty="0">
                          <a:latin typeface="Gilmer Light" panose="020B0604020202020204" charset="0"/>
                          <a:cs typeface="Segoe UI Light" panose="020B0502040204020203" pitchFamily="34" charset="0"/>
                        </a:rPr>
                        <a:t>~10 - 12%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baseline="0" dirty="0">
                          <a:latin typeface="Gilmer Light" panose="020B0604020202020204" charset="0"/>
                          <a:cs typeface="Segoe UI Light" panose="020B0502040204020203" pitchFamily="34" charset="0"/>
                        </a:rPr>
                        <a:t>Typical global estimate from WHO</a:t>
                      </a:r>
                    </a:p>
                  </a:txBody>
                  <a:tcPr anchor="ctr"/>
                </a:tc>
                <a:extLst>
                  <a:ext uri="{0D108BD9-81ED-4DB2-BD59-A6C34878D82A}">
                    <a16:rowId xmlns:a16="http://schemas.microsoft.com/office/drawing/2014/main" val="1205920092"/>
                  </a:ext>
                </a:extLst>
              </a:tr>
            </a:tbl>
          </a:graphicData>
        </a:graphic>
      </p:graphicFrame>
      <p:graphicFrame>
        <p:nvGraphicFramePr>
          <p:cNvPr id="6" name="Table 5">
            <a:extLst>
              <a:ext uri="{FF2B5EF4-FFF2-40B4-BE49-F238E27FC236}">
                <a16:creationId xmlns:a16="http://schemas.microsoft.com/office/drawing/2014/main" id="{AE6AF6A0-B58F-ADC1-8A59-5A10489118A1}"/>
              </a:ext>
            </a:extLst>
          </p:cNvPr>
          <p:cNvGraphicFramePr>
            <a:graphicFrameLocks noGrp="1"/>
          </p:cNvGraphicFramePr>
          <p:nvPr/>
        </p:nvGraphicFramePr>
        <p:xfrm>
          <a:off x="438571" y="4343401"/>
          <a:ext cx="6535666" cy="2234498"/>
        </p:xfrm>
        <a:graphic>
          <a:graphicData uri="http://schemas.openxmlformats.org/drawingml/2006/table">
            <a:tbl>
              <a:tblPr>
                <a:tableStyleId>{D113A9D2-9D6B-4929-AA2D-F23B5EE8CBE7}</a:tableStyleId>
              </a:tblPr>
              <a:tblGrid>
                <a:gridCol w="1358060">
                  <a:extLst>
                    <a:ext uri="{9D8B030D-6E8A-4147-A177-3AD203B41FA5}">
                      <a16:colId xmlns:a16="http://schemas.microsoft.com/office/drawing/2014/main" val="3865942497"/>
                    </a:ext>
                  </a:extLst>
                </a:gridCol>
                <a:gridCol w="5177606">
                  <a:extLst>
                    <a:ext uri="{9D8B030D-6E8A-4147-A177-3AD203B41FA5}">
                      <a16:colId xmlns:a16="http://schemas.microsoft.com/office/drawing/2014/main" val="733323768"/>
                    </a:ext>
                  </a:extLst>
                </a:gridCol>
              </a:tblGrid>
              <a:tr h="210726">
                <a:tc>
                  <a:txBody>
                    <a:bodyPr/>
                    <a:lstStyle/>
                    <a:p>
                      <a:r>
                        <a:rPr lang="en-GB" sz="1200" b="0" dirty="0">
                          <a:latin typeface="Gilmer Heavy" panose="020B0604020202020204" charset="0"/>
                          <a:cs typeface="Segoe UI" panose="020B0502040204020203" pitchFamily="34" charset="0"/>
                        </a:rPr>
                        <a:t>Continent</a:t>
                      </a:r>
                    </a:p>
                  </a:txBody>
                  <a:tcPr marL="63030" marR="63030" marT="31515" marB="31515" anchor="ctr"/>
                </a:tc>
                <a:tc>
                  <a:txBody>
                    <a:bodyPr/>
                    <a:lstStyle/>
                    <a:p>
                      <a:r>
                        <a:rPr lang="en-GB" sz="1200" b="0" dirty="0">
                          <a:latin typeface="Gilmer Heavy" panose="020B0604020202020204" charset="0"/>
                          <a:cs typeface="Segoe UI" panose="020B0502040204020203" pitchFamily="34" charset="0"/>
                        </a:rPr>
                        <a:t>Estimated Illicit Trade Level in </a:t>
                      </a:r>
                      <a:r>
                        <a:rPr lang="en-GB" sz="1200" b="1" dirty="0">
                          <a:latin typeface="Gilmer Heavy" panose="020B0604020202020204" charset="0"/>
                          <a:cs typeface="Segoe UI" panose="020B0502040204020203" pitchFamily="34" charset="0"/>
                        </a:rPr>
                        <a:t>Liquor Spirits</a:t>
                      </a:r>
                      <a:r>
                        <a:rPr lang="en-GB" sz="1200" b="0" dirty="0">
                          <a:latin typeface="Gilmer Heavy" panose="020B0604020202020204" charset="0"/>
                          <a:cs typeface="Segoe UI" panose="020B0502040204020203" pitchFamily="34" charset="0"/>
                        </a:rPr>
                        <a:t>*</a:t>
                      </a:r>
                    </a:p>
                  </a:txBody>
                  <a:tcPr marL="63030" marR="63030" marT="31515" marB="31515" anchor="ctr"/>
                </a:tc>
                <a:extLst>
                  <a:ext uri="{0D108BD9-81ED-4DB2-BD59-A6C34878D82A}">
                    <a16:rowId xmlns:a16="http://schemas.microsoft.com/office/drawing/2014/main" val="781186919"/>
                  </a:ext>
                </a:extLst>
              </a:tr>
              <a:tr h="336805">
                <a:tc>
                  <a:txBody>
                    <a:bodyPr/>
                    <a:lstStyle/>
                    <a:p>
                      <a:r>
                        <a:rPr lang="en-GB" sz="1100" b="0" dirty="0">
                          <a:latin typeface="Gilmer Light" panose="020B0604020202020204" charset="0"/>
                          <a:cs typeface="Segoe UI Light" panose="020B0502040204020203" pitchFamily="34" charset="0"/>
                        </a:rPr>
                        <a:t>Africa</a:t>
                      </a:r>
                    </a:p>
                  </a:txBody>
                  <a:tcPr marL="63030" marR="63030" marT="31515" marB="31515" anchor="ctr"/>
                </a:tc>
                <a:tc>
                  <a:txBody>
                    <a:bodyPr/>
                    <a:lstStyle/>
                    <a:p>
                      <a:r>
                        <a:rPr lang="en-GB" sz="1100" b="0" dirty="0">
                          <a:latin typeface="Gilmer Light" panose="020B0604020202020204" charset="0"/>
                          <a:cs typeface="Segoe UI Light" panose="020B0502040204020203" pitchFamily="34" charset="0"/>
                        </a:rPr>
                        <a:t>Roughly 20–45% or higher in vulnerable markets</a:t>
                      </a:r>
                    </a:p>
                  </a:txBody>
                  <a:tcPr marL="63030" marR="63030" marT="31515" marB="31515" anchor="ctr"/>
                </a:tc>
                <a:extLst>
                  <a:ext uri="{0D108BD9-81ED-4DB2-BD59-A6C34878D82A}">
                    <a16:rowId xmlns:a16="http://schemas.microsoft.com/office/drawing/2014/main" val="891781381"/>
                  </a:ext>
                </a:extLst>
              </a:tr>
              <a:tr h="390477">
                <a:tc>
                  <a:txBody>
                    <a:bodyPr/>
                    <a:lstStyle/>
                    <a:p>
                      <a:r>
                        <a:rPr lang="en-GB" sz="1100" b="0" dirty="0">
                          <a:latin typeface="Gilmer Light" panose="020B0604020202020204" charset="0"/>
                          <a:cs typeface="Segoe UI Light" panose="020B0502040204020203" pitchFamily="34" charset="0"/>
                        </a:rPr>
                        <a:t>Europe</a:t>
                      </a:r>
                    </a:p>
                  </a:txBody>
                  <a:tcPr marL="63030" marR="63030" marT="31515" marB="31515" anchor="ctr"/>
                </a:tc>
                <a:tc>
                  <a:txBody>
                    <a:bodyPr/>
                    <a:lstStyle/>
                    <a:p>
                      <a:r>
                        <a:rPr lang="en-GB" sz="1100" b="0" dirty="0">
                          <a:latin typeface="Gilmer Light" panose="020B0604020202020204" charset="0"/>
                          <a:cs typeface="Segoe UI Light" panose="020B0502040204020203" pitchFamily="34" charset="0"/>
                        </a:rPr>
                        <a:t>Approximately 8–10%; up to ~30% in certain border/high‐tax regions</a:t>
                      </a:r>
                    </a:p>
                  </a:txBody>
                  <a:tcPr marL="63030" marR="63030" marT="31515" marB="31515" anchor="ctr"/>
                </a:tc>
                <a:extLst>
                  <a:ext uri="{0D108BD9-81ED-4DB2-BD59-A6C34878D82A}">
                    <a16:rowId xmlns:a16="http://schemas.microsoft.com/office/drawing/2014/main" val="3030241175"/>
                  </a:ext>
                </a:extLst>
              </a:tr>
              <a:tr h="390477">
                <a:tc>
                  <a:txBody>
                    <a:bodyPr/>
                    <a:lstStyle/>
                    <a:p>
                      <a:r>
                        <a:rPr lang="en-GB" sz="1100" b="0" dirty="0">
                          <a:latin typeface="Gilmer Light" panose="020B0604020202020204" charset="0"/>
                          <a:cs typeface="Segoe UI Light" panose="020B0502040204020203" pitchFamily="34" charset="0"/>
                        </a:rPr>
                        <a:t>South America</a:t>
                      </a:r>
                    </a:p>
                  </a:txBody>
                  <a:tcPr marL="63030" marR="63030" marT="31515" marB="31515" anchor="ctr"/>
                </a:tc>
                <a:tc>
                  <a:txBody>
                    <a:bodyPr/>
                    <a:lstStyle/>
                    <a:p>
                      <a:r>
                        <a:rPr lang="en-GB" sz="1100" b="0" dirty="0">
                          <a:latin typeface="Gilmer Light" panose="020B0604020202020204" charset="0"/>
                          <a:cs typeface="Segoe UI Light" panose="020B0502040204020203" pitchFamily="34" charset="0"/>
                        </a:rPr>
                        <a:t>Around 20–30% (but significant variation among countries)</a:t>
                      </a:r>
                    </a:p>
                  </a:txBody>
                  <a:tcPr marL="63030" marR="63030" marT="31515" marB="31515" anchor="ctr"/>
                </a:tc>
                <a:extLst>
                  <a:ext uri="{0D108BD9-81ED-4DB2-BD59-A6C34878D82A}">
                    <a16:rowId xmlns:a16="http://schemas.microsoft.com/office/drawing/2014/main" val="3144549967"/>
                  </a:ext>
                </a:extLst>
              </a:tr>
              <a:tr h="390477">
                <a:tc>
                  <a:txBody>
                    <a:bodyPr/>
                    <a:lstStyle/>
                    <a:p>
                      <a:r>
                        <a:rPr lang="en-GB" sz="1100" b="0" dirty="0">
                          <a:latin typeface="Gilmer Light" panose="020B0604020202020204" charset="0"/>
                          <a:cs typeface="Segoe UI Light" panose="020B0502040204020203" pitchFamily="34" charset="0"/>
                        </a:rPr>
                        <a:t>North America</a:t>
                      </a:r>
                    </a:p>
                  </a:txBody>
                  <a:tcPr marL="63030" marR="63030" marT="31515" marB="31515" anchor="ctr"/>
                </a:tc>
                <a:tc>
                  <a:txBody>
                    <a:bodyPr/>
                    <a:lstStyle/>
                    <a:p>
                      <a:r>
                        <a:rPr lang="en-GB" sz="1100" b="0" dirty="0">
                          <a:latin typeface="Gilmer Light" panose="020B0604020202020204" charset="0"/>
                          <a:cs typeface="Segoe UI Light" panose="020B0502040204020203" pitchFamily="34" charset="0"/>
                        </a:rPr>
                        <a:t>Generally 5–10%, with localized spikes near borders</a:t>
                      </a:r>
                    </a:p>
                  </a:txBody>
                  <a:tcPr marL="63030" marR="63030" marT="31515" marB="31515" anchor="ctr"/>
                </a:tc>
                <a:extLst>
                  <a:ext uri="{0D108BD9-81ED-4DB2-BD59-A6C34878D82A}">
                    <a16:rowId xmlns:a16="http://schemas.microsoft.com/office/drawing/2014/main" val="803561842"/>
                  </a:ext>
                </a:extLst>
              </a:tr>
              <a:tr h="480352">
                <a:tc>
                  <a:txBody>
                    <a:bodyPr/>
                    <a:lstStyle/>
                    <a:p>
                      <a:r>
                        <a:rPr lang="en-GB" sz="1100" b="0" dirty="0">
                          <a:latin typeface="Gilmer Light" panose="020B0604020202020204" charset="0"/>
                          <a:cs typeface="Segoe UI Light" panose="020B0502040204020203" pitchFamily="34" charset="0"/>
                        </a:rPr>
                        <a:t>Asia</a:t>
                      </a:r>
                    </a:p>
                  </a:txBody>
                  <a:tcPr marL="63030" marR="63030" marT="31515" marB="31515" anchor="ctr"/>
                </a:tc>
                <a:tc>
                  <a:txBody>
                    <a:bodyPr/>
                    <a:lstStyle/>
                    <a:p>
                      <a:r>
                        <a:rPr lang="en-GB" sz="1100" b="0" dirty="0">
                          <a:latin typeface="Gilmer Light" panose="020B0604020202020204" charset="0"/>
                          <a:cs typeface="Segoe UI Light" panose="020B0502040204020203" pitchFamily="34" charset="0"/>
                        </a:rPr>
                        <a:t>Highly variable – 5–10% in developed markets; 20–30% in emerging markets; overall ~15–25%</a:t>
                      </a:r>
                    </a:p>
                  </a:txBody>
                  <a:tcPr marL="63030" marR="63030" marT="31515" marB="31515" anchor="ctr"/>
                </a:tc>
                <a:extLst>
                  <a:ext uri="{0D108BD9-81ED-4DB2-BD59-A6C34878D82A}">
                    <a16:rowId xmlns:a16="http://schemas.microsoft.com/office/drawing/2014/main" val="2792899127"/>
                  </a:ext>
                </a:extLst>
              </a:tr>
            </a:tbl>
          </a:graphicData>
        </a:graphic>
      </p:graphicFrame>
      <p:sp>
        <p:nvSpPr>
          <p:cNvPr id="9" name="TextBox 8">
            <a:extLst>
              <a:ext uri="{FF2B5EF4-FFF2-40B4-BE49-F238E27FC236}">
                <a16:creationId xmlns:a16="http://schemas.microsoft.com/office/drawing/2014/main" id="{62B58266-6CF5-00D1-696C-15F8C0B60C36}"/>
              </a:ext>
            </a:extLst>
          </p:cNvPr>
          <p:cNvSpPr txBox="1"/>
          <p:nvPr/>
        </p:nvSpPr>
        <p:spPr>
          <a:xfrm>
            <a:off x="383821" y="6577899"/>
            <a:ext cx="690753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srgbClr val="001549"/>
                </a:solidFill>
                <a:effectLst/>
                <a:uLnTx/>
                <a:uFillTx/>
                <a:latin typeface="Arial"/>
                <a:ea typeface="+mn-ea"/>
                <a:cs typeface="+mn-cs"/>
              </a:rPr>
              <a:t>* various sources: iol.co.za, spirits.eu, thedrinksbusiness.com, oecd.org, eu-asean.eu, apiswa.org, tracit.org, sab.co.za</a:t>
            </a:r>
          </a:p>
        </p:txBody>
      </p:sp>
      <p:sp>
        <p:nvSpPr>
          <p:cNvPr id="15" name="TextBox 14">
            <a:extLst>
              <a:ext uri="{FF2B5EF4-FFF2-40B4-BE49-F238E27FC236}">
                <a16:creationId xmlns:a16="http://schemas.microsoft.com/office/drawing/2014/main" id="{044F54F3-4377-D411-843A-81DD433AC63E}"/>
              </a:ext>
            </a:extLst>
          </p:cNvPr>
          <p:cNvSpPr txBox="1"/>
          <p:nvPr/>
        </p:nvSpPr>
        <p:spPr>
          <a:xfrm>
            <a:off x="383821" y="845635"/>
            <a:ext cx="6590416"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Detailed auditing and risk profiling is vital to match trade challenges with suitable technology  </a:t>
            </a:r>
          </a:p>
        </p:txBody>
      </p:sp>
    </p:spTree>
    <p:extLst>
      <p:ext uri="{BB962C8B-B14F-4D97-AF65-F5344CB8AC3E}">
        <p14:creationId xmlns:p14="http://schemas.microsoft.com/office/powerpoint/2010/main" val="378448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D4B398-D3CD-B457-A72A-1B09473CFFC5}"/>
              </a:ext>
            </a:extLst>
          </p:cNvPr>
          <p:cNvSpPr>
            <a:spLocks noGrp="1"/>
          </p:cNvSpPr>
          <p:nvPr>
            <p:ph type="body" sz="quarter" idx="10"/>
          </p:nvPr>
        </p:nvSpPr>
        <p:spPr/>
        <p:txBody>
          <a:bodyPr/>
          <a:lstStyle/>
          <a:p>
            <a:r>
              <a:rPr lang="en-GB" dirty="0"/>
              <a:t>PROCESS &amp; practicality</a:t>
            </a:r>
          </a:p>
        </p:txBody>
      </p:sp>
      <p:sp>
        <p:nvSpPr>
          <p:cNvPr id="4" name="TextBox 3">
            <a:extLst>
              <a:ext uri="{FF2B5EF4-FFF2-40B4-BE49-F238E27FC236}">
                <a16:creationId xmlns:a16="http://schemas.microsoft.com/office/drawing/2014/main" id="{8FB8F865-11C4-270D-3E80-0AEA39C39E1E}"/>
              </a:ext>
            </a:extLst>
          </p:cNvPr>
          <p:cNvSpPr txBox="1"/>
          <p:nvPr/>
        </p:nvSpPr>
        <p:spPr>
          <a:xfrm>
            <a:off x="360044" y="2891932"/>
            <a:ext cx="701420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Line Speeds &amp; 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p:txBody>
      </p:sp>
      <p:pic>
        <p:nvPicPr>
          <p:cNvPr id="6" name="Picture 5">
            <a:extLst>
              <a:ext uri="{FF2B5EF4-FFF2-40B4-BE49-F238E27FC236}">
                <a16:creationId xmlns:a16="http://schemas.microsoft.com/office/drawing/2014/main" id="{6E82F0A4-73F2-C88B-2F94-CC555C78B949}"/>
              </a:ext>
            </a:extLst>
          </p:cNvPr>
          <p:cNvPicPr>
            <a:picLocks noChangeAspect="1"/>
          </p:cNvPicPr>
          <p:nvPr/>
        </p:nvPicPr>
        <p:blipFill>
          <a:blip r:embed="rId3" cstate="print">
            <a:extLst>
              <a:ext uri="{28A0092B-C50C-407E-A947-70E740481C1C}">
                <a14:useLocalDpi xmlns:a14="http://schemas.microsoft.com/office/drawing/2010/main"/>
              </a:ext>
            </a:extLst>
          </a:blip>
          <a:srcRect r="19374"/>
          <a:stretch/>
        </p:blipFill>
        <p:spPr>
          <a:xfrm>
            <a:off x="7685760" y="1741870"/>
            <a:ext cx="4122420" cy="3926506"/>
          </a:xfrm>
          <a:prstGeom prst="rect">
            <a:avLst/>
          </a:prstGeom>
        </p:spPr>
      </p:pic>
      <p:graphicFrame>
        <p:nvGraphicFramePr>
          <p:cNvPr id="7" name="Table 6">
            <a:extLst>
              <a:ext uri="{FF2B5EF4-FFF2-40B4-BE49-F238E27FC236}">
                <a16:creationId xmlns:a16="http://schemas.microsoft.com/office/drawing/2014/main" id="{C59D0C11-D908-2260-B8E3-B0F9E7C818A2}"/>
              </a:ext>
            </a:extLst>
          </p:cNvPr>
          <p:cNvGraphicFramePr>
            <a:graphicFrameLocks noGrp="1"/>
          </p:cNvGraphicFramePr>
          <p:nvPr/>
        </p:nvGraphicFramePr>
        <p:xfrm>
          <a:off x="443864" y="3273467"/>
          <a:ext cx="6930391" cy="1236350"/>
        </p:xfrm>
        <a:graphic>
          <a:graphicData uri="http://schemas.openxmlformats.org/drawingml/2006/table">
            <a:tbl>
              <a:tblPr>
                <a:tableStyleId>{D113A9D2-9D6B-4929-AA2D-F23B5EE8CBE7}</a:tableStyleId>
              </a:tblPr>
              <a:tblGrid>
                <a:gridCol w="1099810">
                  <a:extLst>
                    <a:ext uri="{9D8B030D-6E8A-4147-A177-3AD203B41FA5}">
                      <a16:colId xmlns:a16="http://schemas.microsoft.com/office/drawing/2014/main" val="3470859973"/>
                    </a:ext>
                  </a:extLst>
                </a:gridCol>
                <a:gridCol w="1767453">
                  <a:extLst>
                    <a:ext uri="{9D8B030D-6E8A-4147-A177-3AD203B41FA5}">
                      <a16:colId xmlns:a16="http://schemas.microsoft.com/office/drawing/2014/main" val="881933398"/>
                    </a:ext>
                  </a:extLst>
                </a:gridCol>
                <a:gridCol w="2031564">
                  <a:extLst>
                    <a:ext uri="{9D8B030D-6E8A-4147-A177-3AD203B41FA5}">
                      <a16:colId xmlns:a16="http://schemas.microsoft.com/office/drawing/2014/main" val="159195896"/>
                    </a:ext>
                  </a:extLst>
                </a:gridCol>
                <a:gridCol w="2031564">
                  <a:extLst>
                    <a:ext uri="{9D8B030D-6E8A-4147-A177-3AD203B41FA5}">
                      <a16:colId xmlns:a16="http://schemas.microsoft.com/office/drawing/2014/main" val="3121542653"/>
                    </a:ext>
                  </a:extLst>
                </a:gridCol>
              </a:tblGrid>
              <a:tr h="281550">
                <a:tc>
                  <a:txBody>
                    <a:bodyPr/>
                    <a:lstStyle/>
                    <a:p>
                      <a:r>
                        <a:rPr lang="en-GB" sz="1400" b="0" dirty="0">
                          <a:solidFill>
                            <a:schemeClr val="bg1"/>
                          </a:solidFill>
                          <a:latin typeface="Gilmer Heavy" panose="020B0604020202020204" charset="0"/>
                          <a:cs typeface="Segoe UI" panose="020B0502040204020203" pitchFamily="34" charset="0"/>
                        </a:rPr>
                        <a:t>Product</a:t>
                      </a:r>
                    </a:p>
                  </a:txBody>
                  <a:tcPr anchor="ctr"/>
                </a:tc>
                <a:tc>
                  <a:txBody>
                    <a:bodyPr/>
                    <a:lstStyle/>
                    <a:p>
                      <a:r>
                        <a:rPr lang="en-GB" sz="1400" b="0" dirty="0">
                          <a:solidFill>
                            <a:schemeClr val="bg1"/>
                          </a:solidFill>
                          <a:latin typeface="Gilmer Heavy" panose="020B0604020202020204" charset="0"/>
                          <a:cs typeface="Segoe UI" panose="020B0502040204020203" pitchFamily="34" charset="0"/>
                        </a:rPr>
                        <a:t>Speed Range (BPH)</a:t>
                      </a:r>
                    </a:p>
                  </a:txBody>
                  <a:tcPr anchor="ctr"/>
                </a:tc>
                <a:tc>
                  <a:txBody>
                    <a:bodyPr/>
                    <a:lstStyle/>
                    <a:p>
                      <a:r>
                        <a:rPr lang="en-GB" sz="1400" b="0" dirty="0">
                          <a:solidFill>
                            <a:schemeClr val="bg1"/>
                          </a:solidFill>
                          <a:latin typeface="Gilmer Heavy" panose="020B0604020202020204" charset="0"/>
                          <a:cs typeface="Segoe UI" panose="020B0502040204020203" pitchFamily="34" charset="0"/>
                        </a:rPr>
                        <a:t>Typical Speed (BPH)</a:t>
                      </a:r>
                    </a:p>
                  </a:txBody>
                  <a:tcPr anchor="ctr"/>
                </a:tc>
                <a:tc>
                  <a:txBody>
                    <a:bodyPr/>
                    <a:lstStyle/>
                    <a:p>
                      <a:r>
                        <a:rPr lang="en-GB" sz="1400" b="0" dirty="0">
                          <a:solidFill>
                            <a:schemeClr val="bg1"/>
                          </a:solidFill>
                          <a:latin typeface="Gilmer Heavy" panose="020B0604020202020204" charset="0"/>
                          <a:cs typeface="Segoe UI" panose="020B0502040204020203" pitchFamily="34" charset="0"/>
                        </a:rPr>
                        <a:t>Temp/Environment</a:t>
                      </a:r>
                    </a:p>
                  </a:txBody>
                  <a:tcPr anchor="ctr"/>
                </a:tc>
                <a:extLst>
                  <a:ext uri="{0D108BD9-81ED-4DB2-BD59-A6C34878D82A}">
                    <a16:rowId xmlns:a16="http://schemas.microsoft.com/office/drawing/2014/main" val="401010720"/>
                  </a:ext>
                </a:extLst>
              </a:tr>
              <a:tr h="281550">
                <a:tc>
                  <a:txBody>
                    <a:bodyPr/>
                    <a:lstStyle/>
                    <a:p>
                      <a:r>
                        <a:rPr lang="en-GB" sz="1200" b="0" dirty="0">
                          <a:latin typeface="Gilmer Light" panose="020B0604020202020204" charset="0"/>
                          <a:cs typeface="Segoe UI Light" panose="020B0502040204020203" pitchFamily="34" charset="0"/>
                        </a:rPr>
                        <a:t>Beer</a:t>
                      </a:r>
                    </a:p>
                  </a:txBody>
                  <a:tcPr anchor="ctr"/>
                </a:tc>
                <a:tc>
                  <a:txBody>
                    <a:bodyPr/>
                    <a:lstStyle/>
                    <a:p>
                      <a:r>
                        <a:rPr lang="en-GB" sz="1200" b="0" dirty="0">
                          <a:latin typeface="Gilmer Light" panose="020B0604020202020204" charset="0"/>
                          <a:cs typeface="Segoe UI Light" panose="020B0502040204020203" pitchFamily="34" charset="0"/>
                        </a:rPr>
                        <a:t>5,000 – 100,000</a:t>
                      </a:r>
                      <a:endParaRPr lang="en-GB" sz="1200" b="0" baseline="30000" dirty="0">
                        <a:latin typeface="Gilmer Light" panose="020B0604020202020204" charset="0"/>
                        <a:cs typeface="Segoe UI Light" panose="020B0502040204020203" pitchFamily="34" charset="0"/>
                      </a:endParaRPr>
                    </a:p>
                  </a:txBody>
                  <a:tcPr anchor="ctr"/>
                </a:tc>
                <a:tc>
                  <a:txBody>
                    <a:bodyPr/>
                    <a:lstStyle/>
                    <a:p>
                      <a:r>
                        <a:rPr lang="en-GB" sz="1200" b="0" dirty="0">
                          <a:latin typeface="Gilmer Light" panose="020B0604020202020204" charset="0"/>
                          <a:cs typeface="Segoe UI Light" panose="020B0502040204020203" pitchFamily="34" charset="0"/>
                        </a:rPr>
                        <a:t>12,000 – 60,000</a:t>
                      </a:r>
                      <a:endParaRPr lang="en-GB" sz="1200" b="0" baseline="30000" dirty="0">
                        <a:latin typeface="Gilmer Light" panose="020B0604020202020204" charset="0"/>
                        <a:cs typeface="Segoe UI Light" panose="020B0502040204020203" pitchFamily="34" charset="0"/>
                      </a:endParaRPr>
                    </a:p>
                  </a:txBody>
                  <a:tcPr anchor="ctr"/>
                </a:tc>
                <a:tc>
                  <a:txBody>
                    <a:bodyPr/>
                    <a:lstStyle/>
                    <a:p>
                      <a:r>
                        <a:rPr lang="en-GB" sz="1200" b="0" baseline="0" dirty="0">
                          <a:latin typeface="Gilmer Light" panose="020B0604020202020204" charset="0"/>
                          <a:cs typeface="Segoe UI Light" panose="020B0502040204020203" pitchFamily="34" charset="0"/>
                        </a:rPr>
                        <a:t>~3</a:t>
                      </a:r>
                      <a:r>
                        <a:rPr lang="en-GB" sz="1200" b="0" strike="noStrike" baseline="30000" dirty="0">
                          <a:latin typeface="Gilmer Light" panose="020B0604020202020204" charset="0"/>
                          <a:cs typeface="Segoe UI Light" panose="020B0502040204020203" pitchFamily="34" charset="0"/>
                        </a:rPr>
                        <a:t>o</a:t>
                      </a:r>
                      <a:r>
                        <a:rPr lang="en-GB" sz="1200" b="0" baseline="0" dirty="0">
                          <a:latin typeface="Gilmer Light" panose="020B0604020202020204" charset="0"/>
                          <a:cs typeface="Segoe UI Light" panose="020B0502040204020203" pitchFamily="34" charset="0"/>
                        </a:rPr>
                        <a:t>C – Wet/Cold</a:t>
                      </a:r>
                    </a:p>
                  </a:txBody>
                  <a:tcPr anchor="ctr"/>
                </a:tc>
                <a:extLst>
                  <a:ext uri="{0D108BD9-81ED-4DB2-BD59-A6C34878D82A}">
                    <a16:rowId xmlns:a16="http://schemas.microsoft.com/office/drawing/2014/main" val="1257925100"/>
                  </a:ext>
                </a:extLst>
              </a:tr>
              <a:tr h="281550">
                <a:tc>
                  <a:txBody>
                    <a:bodyPr/>
                    <a:lstStyle/>
                    <a:p>
                      <a:r>
                        <a:rPr lang="en-GB" sz="1200" b="0" dirty="0">
                          <a:latin typeface="Gilmer Light" panose="020B0604020202020204" charset="0"/>
                          <a:cs typeface="Segoe UI Light" panose="020B0502040204020203" pitchFamily="34" charset="0"/>
                        </a:rPr>
                        <a:t>Wine</a:t>
                      </a:r>
                    </a:p>
                  </a:txBody>
                  <a:tcPr anchor="ctr"/>
                </a:tc>
                <a:tc>
                  <a:txBody>
                    <a:bodyPr/>
                    <a:lstStyle/>
                    <a:p>
                      <a:r>
                        <a:rPr lang="en-GB" sz="1200" b="0" dirty="0">
                          <a:latin typeface="Gilmer Light" panose="020B0604020202020204" charset="0"/>
                          <a:cs typeface="Segoe UI Light" panose="020B0502040204020203" pitchFamily="34" charset="0"/>
                        </a:rPr>
                        <a:t>600 – 12,000</a:t>
                      </a:r>
                      <a:endParaRPr lang="en-GB" sz="1200" b="0" baseline="30000" dirty="0">
                        <a:latin typeface="Gilmer Light" panose="020B0604020202020204" charset="0"/>
                        <a:cs typeface="Segoe UI Light" panose="020B0502040204020203" pitchFamily="34" charset="0"/>
                      </a:endParaRPr>
                    </a:p>
                  </a:txBody>
                  <a:tcPr anchor="ctr"/>
                </a:tc>
                <a:tc>
                  <a:txBody>
                    <a:bodyPr/>
                    <a:lstStyle/>
                    <a:p>
                      <a:r>
                        <a:rPr lang="en-GB" sz="1200" b="0" dirty="0">
                          <a:latin typeface="Gilmer Light" panose="020B0604020202020204" charset="0"/>
                          <a:cs typeface="Segoe UI Light" panose="020B0502040204020203" pitchFamily="34" charset="0"/>
                        </a:rPr>
                        <a:t>2,000 – 6,000</a:t>
                      </a:r>
                      <a:endParaRPr lang="en-GB" sz="1200" b="0" baseline="30000" dirty="0">
                        <a:latin typeface="Gilmer Light" panose="020B0604020202020204" charset="0"/>
                        <a:cs typeface="Segoe UI Light" panose="020B0502040204020203"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latin typeface="Gilmer Light" panose="020B0604020202020204" charset="0"/>
                          <a:cs typeface="Segoe UI Light" panose="020B0502040204020203" pitchFamily="34" charset="0"/>
                        </a:rPr>
                        <a:t>~12</a:t>
                      </a:r>
                      <a:r>
                        <a:rPr lang="en-GB" sz="1200" b="0" strike="noStrike" baseline="30000" dirty="0">
                          <a:latin typeface="Gilmer Light" panose="020B0604020202020204" charset="0"/>
                          <a:cs typeface="Segoe UI Light" panose="020B0502040204020203" pitchFamily="34" charset="0"/>
                        </a:rPr>
                        <a:t>o</a:t>
                      </a:r>
                      <a:r>
                        <a:rPr lang="en-GB" sz="1200" b="0" baseline="0" dirty="0">
                          <a:latin typeface="Gilmer Light" panose="020B0604020202020204" charset="0"/>
                          <a:cs typeface="Segoe UI Light" panose="020B0502040204020203" pitchFamily="34" charset="0"/>
                        </a:rPr>
                        <a:t>C – Cool</a:t>
                      </a:r>
                    </a:p>
                  </a:txBody>
                  <a:tcPr anchor="ctr"/>
                </a:tc>
                <a:extLst>
                  <a:ext uri="{0D108BD9-81ED-4DB2-BD59-A6C34878D82A}">
                    <a16:rowId xmlns:a16="http://schemas.microsoft.com/office/drawing/2014/main" val="1510632520"/>
                  </a:ext>
                </a:extLst>
              </a:tr>
              <a:tr h="368450">
                <a:tc>
                  <a:txBody>
                    <a:bodyPr/>
                    <a:lstStyle/>
                    <a:p>
                      <a:r>
                        <a:rPr lang="en-GB" sz="1200" b="0" dirty="0">
                          <a:latin typeface="Gilmer Light" panose="020B0604020202020204" charset="0"/>
                          <a:cs typeface="Segoe UI Light" panose="020B0502040204020203" pitchFamily="34" charset="0"/>
                        </a:rPr>
                        <a:t>Spirits</a:t>
                      </a:r>
                    </a:p>
                  </a:txBody>
                  <a:tcPr anchor="ctr"/>
                </a:tc>
                <a:tc>
                  <a:txBody>
                    <a:bodyPr/>
                    <a:lstStyle/>
                    <a:p>
                      <a:r>
                        <a:rPr lang="en-GB" sz="1200" b="0" dirty="0">
                          <a:latin typeface="Gilmer Light" panose="020B0604020202020204" charset="0"/>
                          <a:cs typeface="Segoe UI Light" panose="020B0502040204020203" pitchFamily="34" charset="0"/>
                        </a:rPr>
                        <a:t>1,000 – 30,000</a:t>
                      </a:r>
                      <a:endParaRPr lang="en-GB" sz="1200" b="0" baseline="30000" dirty="0">
                        <a:latin typeface="Gilmer Light" panose="020B0604020202020204" charset="0"/>
                        <a:cs typeface="Segoe UI Light" panose="020B0502040204020203" pitchFamily="34" charset="0"/>
                      </a:endParaRPr>
                    </a:p>
                  </a:txBody>
                  <a:tcPr anchor="ctr"/>
                </a:tc>
                <a:tc>
                  <a:txBody>
                    <a:bodyPr/>
                    <a:lstStyle/>
                    <a:p>
                      <a:r>
                        <a:rPr lang="en-GB" sz="1200" b="0" dirty="0">
                          <a:latin typeface="Gilmer Light" panose="020B0604020202020204" charset="0"/>
                          <a:cs typeface="Segoe UI Light" panose="020B0502040204020203" pitchFamily="34" charset="0"/>
                        </a:rPr>
                        <a:t>3,000 – 12,000</a:t>
                      </a:r>
                      <a:endParaRPr lang="en-GB" sz="1200" b="0" baseline="30000" dirty="0">
                        <a:latin typeface="Gilmer Light" panose="020B0604020202020204" charset="0"/>
                        <a:cs typeface="Segoe UI Light" panose="020B0502040204020203"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latin typeface="Gilmer Light" panose="020B0604020202020204" charset="0"/>
                          <a:cs typeface="Segoe UI Light" panose="020B0502040204020203" pitchFamily="34" charset="0"/>
                        </a:rPr>
                        <a:t>~21</a:t>
                      </a:r>
                      <a:r>
                        <a:rPr lang="en-GB" sz="1200" b="0" strike="noStrike" baseline="30000" dirty="0">
                          <a:latin typeface="Gilmer Light" panose="020B0604020202020204" charset="0"/>
                          <a:cs typeface="Segoe UI Light" panose="020B0502040204020203" pitchFamily="34" charset="0"/>
                        </a:rPr>
                        <a:t>o</a:t>
                      </a:r>
                      <a:r>
                        <a:rPr lang="en-GB" sz="1200" b="0" baseline="0" dirty="0">
                          <a:latin typeface="Gilmer Light" panose="020B0604020202020204" charset="0"/>
                          <a:cs typeface="Segoe UI Light" panose="020B0502040204020203" pitchFamily="34" charset="0"/>
                        </a:rPr>
                        <a:t>C – Ambient</a:t>
                      </a:r>
                    </a:p>
                  </a:txBody>
                  <a:tcPr anchor="ctr"/>
                </a:tc>
                <a:extLst>
                  <a:ext uri="{0D108BD9-81ED-4DB2-BD59-A6C34878D82A}">
                    <a16:rowId xmlns:a16="http://schemas.microsoft.com/office/drawing/2014/main" val="2688727741"/>
                  </a:ext>
                </a:extLst>
              </a:tr>
            </a:tbl>
          </a:graphicData>
        </a:graphic>
      </p:graphicFrame>
      <p:sp>
        <p:nvSpPr>
          <p:cNvPr id="10" name="Rectangle 1">
            <a:extLst>
              <a:ext uri="{FF2B5EF4-FFF2-40B4-BE49-F238E27FC236}">
                <a16:creationId xmlns:a16="http://schemas.microsoft.com/office/drawing/2014/main" id="{6AF93F19-B6B0-F5C8-900E-C625B670838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549"/>
              </a:solidFill>
              <a:effectLst/>
              <a:uLnTx/>
              <a:uFillTx/>
              <a:latin typeface="Arial"/>
              <a:ea typeface="+mn-ea"/>
              <a:cs typeface="+mn-cs"/>
            </a:endParaRPr>
          </a:p>
        </p:txBody>
      </p:sp>
      <p:graphicFrame>
        <p:nvGraphicFramePr>
          <p:cNvPr id="17" name="Table 16">
            <a:extLst>
              <a:ext uri="{FF2B5EF4-FFF2-40B4-BE49-F238E27FC236}">
                <a16:creationId xmlns:a16="http://schemas.microsoft.com/office/drawing/2014/main" id="{B2FBBDBC-91A8-0DA6-F46F-233D20F65474}"/>
              </a:ext>
            </a:extLst>
          </p:cNvPr>
          <p:cNvGraphicFramePr>
            <a:graphicFrameLocks noGrp="1"/>
          </p:cNvGraphicFramePr>
          <p:nvPr/>
        </p:nvGraphicFramePr>
        <p:xfrm>
          <a:off x="443863" y="4831409"/>
          <a:ext cx="6930390" cy="836967"/>
        </p:xfrm>
        <a:graphic>
          <a:graphicData uri="http://schemas.openxmlformats.org/drawingml/2006/table">
            <a:tbl>
              <a:tblPr>
                <a:tableStyleId>{D113A9D2-9D6B-4929-AA2D-F23B5EE8CBE7}</a:tableStyleId>
              </a:tblPr>
              <a:tblGrid>
                <a:gridCol w="1099809">
                  <a:extLst>
                    <a:ext uri="{9D8B030D-6E8A-4147-A177-3AD203B41FA5}">
                      <a16:colId xmlns:a16="http://schemas.microsoft.com/office/drawing/2014/main" val="3470859973"/>
                    </a:ext>
                  </a:extLst>
                </a:gridCol>
                <a:gridCol w="1767453">
                  <a:extLst>
                    <a:ext uri="{9D8B030D-6E8A-4147-A177-3AD203B41FA5}">
                      <a16:colId xmlns:a16="http://schemas.microsoft.com/office/drawing/2014/main" val="881933398"/>
                    </a:ext>
                  </a:extLst>
                </a:gridCol>
                <a:gridCol w="2031564">
                  <a:extLst>
                    <a:ext uri="{9D8B030D-6E8A-4147-A177-3AD203B41FA5}">
                      <a16:colId xmlns:a16="http://schemas.microsoft.com/office/drawing/2014/main" val="159195896"/>
                    </a:ext>
                  </a:extLst>
                </a:gridCol>
                <a:gridCol w="2031564">
                  <a:extLst>
                    <a:ext uri="{9D8B030D-6E8A-4147-A177-3AD203B41FA5}">
                      <a16:colId xmlns:a16="http://schemas.microsoft.com/office/drawing/2014/main" val="67945108"/>
                    </a:ext>
                  </a:extLst>
                </a:gridCol>
              </a:tblGrid>
              <a:tr h="501553">
                <a:tc>
                  <a:txBody>
                    <a:bodyPr/>
                    <a:lstStyle/>
                    <a:p>
                      <a:r>
                        <a:rPr lang="en-GB" sz="1400" b="0" dirty="0">
                          <a:solidFill>
                            <a:schemeClr val="bg1"/>
                          </a:solidFill>
                          <a:latin typeface="Gilmer Heavy" panose="020B0604020202020204" charset="0"/>
                          <a:cs typeface="Segoe UI" panose="020B0502040204020203" pitchFamily="34" charset="0"/>
                        </a:rPr>
                        <a:t>Product</a:t>
                      </a:r>
                    </a:p>
                  </a:txBody>
                  <a:tcPr anchor="ctr"/>
                </a:tc>
                <a:tc>
                  <a:txBody>
                    <a:bodyPr/>
                    <a:lstStyle/>
                    <a:p>
                      <a:r>
                        <a:rPr lang="en-GB" sz="1400" b="0" dirty="0">
                          <a:solidFill>
                            <a:schemeClr val="bg1"/>
                          </a:solidFill>
                          <a:latin typeface="Gilmer Heavy" panose="020B0604020202020204" charset="0"/>
                          <a:cs typeface="Segoe UI" panose="020B0502040204020203" pitchFamily="34" charset="0"/>
                        </a:rPr>
                        <a:t>Speed Range (Packs PH)</a:t>
                      </a:r>
                    </a:p>
                  </a:txBody>
                  <a:tcPr anchor="ctr"/>
                </a:tc>
                <a:tc>
                  <a:txBody>
                    <a:bodyPr/>
                    <a:lstStyle/>
                    <a:p>
                      <a:r>
                        <a:rPr lang="en-GB" sz="1400" b="0" dirty="0">
                          <a:solidFill>
                            <a:schemeClr val="bg1"/>
                          </a:solidFill>
                          <a:latin typeface="Gilmer Heavy" panose="020B0604020202020204" charset="0"/>
                          <a:cs typeface="Segoe UI" panose="020B0502040204020203" pitchFamily="34" charset="0"/>
                        </a:rPr>
                        <a:t>Typical Speed (Packs PH)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Gilmer Heavy" panose="020B0604020202020204" charset="0"/>
                          <a:cs typeface="Segoe UI" panose="020B0502040204020203" pitchFamily="34" charset="0"/>
                        </a:rPr>
                        <a:t>Temp/Environment</a:t>
                      </a:r>
                    </a:p>
                  </a:txBody>
                  <a:tcPr anchor="ctr"/>
                </a:tc>
                <a:extLst>
                  <a:ext uri="{0D108BD9-81ED-4DB2-BD59-A6C34878D82A}">
                    <a16:rowId xmlns:a16="http://schemas.microsoft.com/office/drawing/2014/main" val="401010720"/>
                  </a:ext>
                </a:extLst>
              </a:tr>
              <a:tr h="318807">
                <a:tc>
                  <a:txBody>
                    <a:bodyPr/>
                    <a:lstStyle/>
                    <a:p>
                      <a:r>
                        <a:rPr lang="en-GB" sz="1200" b="0" dirty="0">
                          <a:latin typeface="Gilmer Light" panose="020B0604020202020204" charset="0"/>
                          <a:cs typeface="Segoe UI Light" panose="020B0502040204020203" pitchFamily="34" charset="0"/>
                        </a:rPr>
                        <a:t>Cigarette</a:t>
                      </a:r>
                    </a:p>
                  </a:txBody>
                  <a:tcPr anchor="ctr"/>
                </a:tc>
                <a:tc>
                  <a:txBody>
                    <a:bodyPr/>
                    <a:lstStyle/>
                    <a:p>
                      <a:r>
                        <a:rPr lang="en-GB" sz="1200" dirty="0">
                          <a:latin typeface="Gilmer Light" panose="020B0604020202020204" charset="0"/>
                          <a:cs typeface="Segoe UI Light" panose="020B0502040204020203" pitchFamily="34" charset="0"/>
                        </a:rPr>
                        <a:t>12,000 – 60,000</a:t>
                      </a:r>
                      <a:endParaRPr lang="en-GB" sz="1200" b="0" baseline="30000" dirty="0">
                        <a:latin typeface="Gilmer Light" panose="020B0604020202020204" charset="0"/>
                        <a:cs typeface="Segoe UI Light" panose="020B0502040204020203" pitchFamily="34" charset="0"/>
                      </a:endParaRPr>
                    </a:p>
                  </a:txBody>
                  <a:tcPr anchor="ctr"/>
                </a:tc>
                <a:tc>
                  <a:txBody>
                    <a:bodyPr/>
                    <a:lstStyle/>
                    <a:p>
                      <a:r>
                        <a:rPr lang="en-GB" sz="1200" dirty="0">
                          <a:latin typeface="Gilmer Light" panose="020B0604020202020204" charset="0"/>
                          <a:cs typeface="Segoe UI Light" panose="020B0502040204020203" pitchFamily="34" charset="0"/>
                        </a:rPr>
                        <a:t>24,000 – 36,000</a:t>
                      </a:r>
                      <a:endParaRPr lang="en-GB" sz="1200" b="0" baseline="30000" dirty="0">
                        <a:latin typeface="Gilmer Light" panose="020B0604020202020204" charset="0"/>
                        <a:cs typeface="Segoe UI Light" panose="020B0502040204020203"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latin typeface="Gilmer Light" panose="020B0604020202020204" charset="0"/>
                          <a:cs typeface="Segoe UI Light" panose="020B0502040204020203" pitchFamily="34" charset="0"/>
                        </a:rPr>
                        <a:t>~21</a:t>
                      </a:r>
                      <a:r>
                        <a:rPr lang="en-GB" sz="1200" b="0" strike="noStrike" baseline="30000" dirty="0">
                          <a:latin typeface="Gilmer Light" panose="020B0604020202020204" charset="0"/>
                          <a:cs typeface="Segoe UI Light" panose="020B0502040204020203" pitchFamily="34" charset="0"/>
                        </a:rPr>
                        <a:t>o</a:t>
                      </a:r>
                      <a:r>
                        <a:rPr lang="en-GB" sz="1200" b="0" baseline="0" dirty="0">
                          <a:latin typeface="Gilmer Light" panose="020B0604020202020204" charset="0"/>
                          <a:cs typeface="Segoe UI Light" panose="020B0502040204020203" pitchFamily="34" charset="0"/>
                        </a:rPr>
                        <a:t>C – Ambient</a:t>
                      </a:r>
                    </a:p>
                  </a:txBody>
                  <a:tcPr anchor="ctr"/>
                </a:tc>
                <a:extLst>
                  <a:ext uri="{0D108BD9-81ED-4DB2-BD59-A6C34878D82A}">
                    <a16:rowId xmlns:a16="http://schemas.microsoft.com/office/drawing/2014/main" val="1257925100"/>
                  </a:ext>
                </a:extLst>
              </a:tr>
            </a:tbl>
          </a:graphicData>
        </a:graphic>
      </p:graphicFrame>
      <p:sp>
        <p:nvSpPr>
          <p:cNvPr id="3" name="TextBox 2">
            <a:extLst>
              <a:ext uri="{FF2B5EF4-FFF2-40B4-BE49-F238E27FC236}">
                <a16:creationId xmlns:a16="http://schemas.microsoft.com/office/drawing/2014/main" id="{6F4BE646-07FA-11A0-E552-7A4CEA61F419}"/>
              </a:ext>
            </a:extLst>
          </p:cNvPr>
          <p:cNvSpPr txBox="1"/>
          <p:nvPr/>
        </p:nvSpPr>
        <p:spPr>
          <a:xfrm>
            <a:off x="383820" y="1342454"/>
            <a:ext cx="6911059"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Risk profile needs to be compared against the specific manufacturing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Product aggregation &amp; cross-border data sharing add further complexities</a:t>
            </a:r>
          </a:p>
        </p:txBody>
      </p:sp>
    </p:spTree>
    <p:extLst>
      <p:ext uri="{BB962C8B-B14F-4D97-AF65-F5344CB8AC3E}">
        <p14:creationId xmlns:p14="http://schemas.microsoft.com/office/powerpoint/2010/main" val="421707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8761D1F5-852E-4924-276A-9DA9D3737CC2}"/>
              </a:ext>
            </a:extLst>
          </p:cNvPr>
          <p:cNvGrpSpPr/>
          <p:nvPr/>
        </p:nvGrpSpPr>
        <p:grpSpPr>
          <a:xfrm>
            <a:off x="0" y="-116238"/>
            <a:ext cx="12192000" cy="6974238"/>
            <a:chOff x="0" y="-3859012"/>
            <a:chExt cx="12192000" cy="6974238"/>
          </a:xfrm>
        </p:grpSpPr>
        <p:pic>
          <p:nvPicPr>
            <p:cNvPr id="7" name="Picture 6" descr="A close-up of a bottle&#10;&#10;AI-generated content may be incorrect.">
              <a:extLst>
                <a:ext uri="{FF2B5EF4-FFF2-40B4-BE49-F238E27FC236}">
                  <a16:creationId xmlns:a16="http://schemas.microsoft.com/office/drawing/2014/main" id="{20761735-83EB-B1A4-49A2-28AA0F4EA2F2}"/>
                </a:ext>
              </a:extLst>
            </p:cNvPr>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a:ext>
              </a:extLst>
            </a:blip>
            <a:srcRect l="14586" r="28327"/>
            <a:stretch/>
          </p:blipFill>
          <p:spPr>
            <a:xfrm>
              <a:off x="0" y="-3859012"/>
              <a:ext cx="5972014" cy="6974238"/>
            </a:xfrm>
            <a:prstGeom prst="rect">
              <a:avLst/>
            </a:prstGeom>
          </p:spPr>
        </p:pic>
        <p:pic>
          <p:nvPicPr>
            <p:cNvPr id="9" name="Picture 8" descr="A group of black cans&#10;&#10;AI-generated content may be incorrect.">
              <a:extLst>
                <a:ext uri="{FF2B5EF4-FFF2-40B4-BE49-F238E27FC236}">
                  <a16:creationId xmlns:a16="http://schemas.microsoft.com/office/drawing/2014/main" id="{570B5CAE-6A4A-D39F-E7FE-713FD11E4A82}"/>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a:ext>
              </a:extLst>
            </a:blip>
            <a:srcRect l="14530" t="16089" b="9507"/>
            <a:stretch/>
          </p:blipFill>
          <p:spPr>
            <a:xfrm>
              <a:off x="5972014" y="-3859012"/>
              <a:ext cx="6219986" cy="6974238"/>
            </a:xfrm>
            <a:prstGeom prst="rect">
              <a:avLst/>
            </a:prstGeom>
          </p:spPr>
        </p:pic>
      </p:grpSp>
      <p:sp>
        <p:nvSpPr>
          <p:cNvPr id="11" name="Title 1">
            <a:extLst>
              <a:ext uri="{FF2B5EF4-FFF2-40B4-BE49-F238E27FC236}">
                <a16:creationId xmlns:a16="http://schemas.microsoft.com/office/drawing/2014/main" id="{751315A6-AC69-A9B9-66E5-D246EE646172}"/>
              </a:ext>
            </a:extLst>
          </p:cNvPr>
          <p:cNvSpPr txBox="1">
            <a:spLocks/>
          </p:cNvSpPr>
          <p:nvPr/>
        </p:nvSpPr>
        <p:spPr>
          <a:xfrm>
            <a:off x="609599" y="407584"/>
            <a:ext cx="7528561" cy="728664"/>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2800" b="0" kern="1200" cap="none" baseline="0">
                <a:solidFill>
                  <a:schemeClr val="tx1"/>
                </a:solidFill>
                <a:latin typeface="Segoe UI Light" panose="020B0502040204020203" pitchFamily="34" charset="0"/>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3167BE"/>
              </a:buClr>
              <a:buSzTx/>
              <a:buFontTx/>
              <a:buNone/>
              <a:tabLst/>
              <a:defRPr/>
            </a:pPr>
            <a:r>
              <a:rPr kumimoji="0" lang="en-US" sz="1800" b="0" i="0" u="none" strike="noStrike" kern="1200" cap="all" spc="0" normalizeH="0" baseline="0" noProof="0" dirty="0">
                <a:ln>
                  <a:noFill/>
                </a:ln>
                <a:solidFill>
                  <a:srgbClr val="FFFFFF"/>
                </a:solidFill>
                <a:effectLst/>
                <a:uLnTx/>
                <a:uFillTx/>
                <a:latin typeface="Gilmer Heavy" panose="020B0604020202020204" charset="0"/>
                <a:ea typeface="+mj-ea"/>
                <a:cs typeface="+mj-cs"/>
              </a:rPr>
              <a:t>SELECTED KEY </a:t>
            </a:r>
            <a:r>
              <a:rPr kumimoji="0" lang="en-US" sz="1800" b="0" i="1" u="none" strike="noStrike" kern="1200" cap="all" spc="0" normalizeH="0" baseline="0" noProof="0" dirty="0">
                <a:ln>
                  <a:noFill/>
                </a:ln>
                <a:solidFill>
                  <a:srgbClr val="FFFFFF"/>
                </a:solidFill>
                <a:effectLst/>
                <a:uLnTx/>
                <a:uFillTx/>
                <a:latin typeface="Gilmer Heavy" panose="020B0604020202020204" charset="0"/>
                <a:ea typeface="+mj-ea"/>
                <a:cs typeface="+mj-cs"/>
              </a:rPr>
              <a:t>DIGITAL V PHYSICAL </a:t>
            </a:r>
            <a:r>
              <a:rPr kumimoji="0" lang="en-US" sz="1800" b="0" i="0" u="none" strike="noStrike" kern="1200" cap="all" spc="0" normalizeH="0" baseline="0" noProof="0" dirty="0">
                <a:ln>
                  <a:noFill/>
                </a:ln>
                <a:solidFill>
                  <a:srgbClr val="FFFFFF"/>
                </a:solidFill>
                <a:effectLst/>
                <a:uLnTx/>
                <a:uFillTx/>
                <a:latin typeface="Gilmer Heavy" panose="020B0604020202020204" charset="0"/>
                <a:ea typeface="+mj-ea"/>
                <a:cs typeface="+mj-cs"/>
              </a:rPr>
              <a:t>DECISION CONSIDERATIONS</a:t>
            </a:r>
          </a:p>
        </p:txBody>
      </p:sp>
      <p:grpSp>
        <p:nvGrpSpPr>
          <p:cNvPr id="45" name="Group 44">
            <a:extLst>
              <a:ext uri="{FF2B5EF4-FFF2-40B4-BE49-F238E27FC236}">
                <a16:creationId xmlns:a16="http://schemas.microsoft.com/office/drawing/2014/main" id="{C8A0215E-AE6A-B2F7-53E6-0C2F459CFDB8}"/>
              </a:ext>
            </a:extLst>
          </p:cNvPr>
          <p:cNvGrpSpPr/>
          <p:nvPr/>
        </p:nvGrpSpPr>
        <p:grpSpPr>
          <a:xfrm>
            <a:off x="-182656" y="1272410"/>
            <a:ext cx="12169113" cy="5618785"/>
            <a:chOff x="-182656" y="1157935"/>
            <a:chExt cx="12169113" cy="5618785"/>
          </a:xfrm>
        </p:grpSpPr>
        <p:grpSp>
          <p:nvGrpSpPr>
            <p:cNvPr id="37" name="Group 36">
              <a:extLst>
                <a:ext uri="{FF2B5EF4-FFF2-40B4-BE49-F238E27FC236}">
                  <a16:creationId xmlns:a16="http://schemas.microsoft.com/office/drawing/2014/main" id="{89083494-2BC8-2882-306B-7CAB9136DF1D}"/>
                </a:ext>
              </a:extLst>
            </p:cNvPr>
            <p:cNvGrpSpPr/>
            <p:nvPr/>
          </p:nvGrpSpPr>
          <p:grpSpPr>
            <a:xfrm>
              <a:off x="10286723" y="4965866"/>
              <a:ext cx="1699734" cy="1364852"/>
              <a:chOff x="10286723" y="4965866"/>
              <a:chExt cx="1699734" cy="1364852"/>
            </a:xfrm>
          </p:grpSpPr>
          <p:sp>
            <p:nvSpPr>
              <p:cNvPr id="14" name="TextBox 13">
                <a:extLst>
                  <a:ext uri="{FF2B5EF4-FFF2-40B4-BE49-F238E27FC236}">
                    <a16:creationId xmlns:a16="http://schemas.microsoft.com/office/drawing/2014/main" id="{6E8943E5-55B4-6ED8-9E94-4A63F0DB480D}"/>
                  </a:ext>
                </a:extLst>
              </p:cNvPr>
              <p:cNvSpPr txBox="1"/>
              <p:nvPr/>
            </p:nvSpPr>
            <p:spPr>
              <a:xfrm>
                <a:off x="10286723" y="5684387"/>
                <a:ext cx="16997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3F3F3"/>
                    </a:solidFill>
                    <a:effectLst/>
                    <a:uLnTx/>
                    <a:uFillTx/>
                    <a:latin typeface="Gilmer Heavy" panose="020B0604020202020204" charset="0"/>
                    <a:ea typeface="+mn-ea"/>
                    <a:cs typeface="Segoe UI" panose="020B0502040204020203" pitchFamily="34" charset="0"/>
                  </a:rPr>
                  <a:t>Stamp Adhesion</a:t>
                </a:r>
              </a:p>
            </p:txBody>
          </p:sp>
          <p:pic>
            <p:nvPicPr>
              <p:cNvPr id="26" name="Graphic 25" descr="Glue outline">
                <a:extLst>
                  <a:ext uri="{FF2B5EF4-FFF2-40B4-BE49-F238E27FC236}">
                    <a16:creationId xmlns:a16="http://schemas.microsoft.com/office/drawing/2014/main" id="{2A48FE62-23B4-34B3-0727-A2D90FA550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72047" y="4965866"/>
                <a:ext cx="718521" cy="718521"/>
              </a:xfrm>
              <a:prstGeom prst="rect">
                <a:avLst/>
              </a:prstGeom>
            </p:spPr>
          </p:pic>
        </p:grpSp>
        <p:grpSp>
          <p:nvGrpSpPr>
            <p:cNvPr id="38" name="Group 37">
              <a:extLst>
                <a:ext uri="{FF2B5EF4-FFF2-40B4-BE49-F238E27FC236}">
                  <a16:creationId xmlns:a16="http://schemas.microsoft.com/office/drawing/2014/main" id="{5D5E1CEB-FD9A-4B65-0544-B90A42901A07}"/>
                </a:ext>
              </a:extLst>
            </p:cNvPr>
            <p:cNvGrpSpPr/>
            <p:nvPr/>
          </p:nvGrpSpPr>
          <p:grpSpPr>
            <a:xfrm>
              <a:off x="740945" y="2981495"/>
              <a:ext cx="2162014" cy="1321087"/>
              <a:chOff x="740945" y="2981495"/>
              <a:chExt cx="2162014" cy="1321087"/>
            </a:xfrm>
          </p:grpSpPr>
          <p:sp>
            <p:nvSpPr>
              <p:cNvPr id="20" name="TextBox 19">
                <a:extLst>
                  <a:ext uri="{FF2B5EF4-FFF2-40B4-BE49-F238E27FC236}">
                    <a16:creationId xmlns:a16="http://schemas.microsoft.com/office/drawing/2014/main" id="{E63576A5-2F03-E268-C3AA-035449C491C0}"/>
                  </a:ext>
                </a:extLst>
              </p:cNvPr>
              <p:cNvSpPr txBox="1"/>
              <p:nvPr/>
            </p:nvSpPr>
            <p:spPr>
              <a:xfrm>
                <a:off x="740945" y="3656251"/>
                <a:ext cx="21620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3F3F3"/>
                    </a:solidFill>
                    <a:effectLst/>
                    <a:uLnTx/>
                    <a:uFillTx/>
                    <a:latin typeface="Gilmer Heavy" panose="020B0604020202020204" charset="0"/>
                    <a:ea typeface="+mn-ea"/>
                    <a:cs typeface="Segoe UI" panose="020B0502040204020203" pitchFamily="34" charset="0"/>
                  </a:rPr>
                  <a:t>Security Requirements</a:t>
                </a:r>
              </a:p>
            </p:txBody>
          </p:sp>
          <p:pic>
            <p:nvPicPr>
              <p:cNvPr id="28" name="Graphic 27" descr="Unlock outline">
                <a:extLst>
                  <a:ext uri="{FF2B5EF4-FFF2-40B4-BE49-F238E27FC236}">
                    <a16:creationId xmlns:a16="http://schemas.microsoft.com/office/drawing/2014/main" id="{A5923FDE-D995-4D26-2D9A-9C98646CC8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62691" y="2981495"/>
                <a:ext cx="718521" cy="718521"/>
              </a:xfrm>
              <a:prstGeom prst="rect">
                <a:avLst/>
              </a:prstGeom>
            </p:spPr>
          </p:pic>
        </p:grpSp>
        <p:grpSp>
          <p:nvGrpSpPr>
            <p:cNvPr id="39" name="Group 38">
              <a:extLst>
                <a:ext uri="{FF2B5EF4-FFF2-40B4-BE49-F238E27FC236}">
                  <a16:creationId xmlns:a16="http://schemas.microsoft.com/office/drawing/2014/main" id="{4E5ED53B-F9BB-5AB9-013B-982013554D99}"/>
                </a:ext>
              </a:extLst>
            </p:cNvPr>
            <p:cNvGrpSpPr/>
            <p:nvPr/>
          </p:nvGrpSpPr>
          <p:grpSpPr>
            <a:xfrm>
              <a:off x="3227582" y="1181506"/>
              <a:ext cx="2162014" cy="1391706"/>
              <a:chOff x="3227582" y="1181506"/>
              <a:chExt cx="2162014" cy="1391706"/>
            </a:xfrm>
          </p:grpSpPr>
          <p:sp>
            <p:nvSpPr>
              <p:cNvPr id="15" name="TextBox 14">
                <a:extLst>
                  <a:ext uri="{FF2B5EF4-FFF2-40B4-BE49-F238E27FC236}">
                    <a16:creationId xmlns:a16="http://schemas.microsoft.com/office/drawing/2014/main" id="{D07EDDDA-BCA8-0C2E-66A0-301BFF46997C}"/>
                  </a:ext>
                </a:extLst>
              </p:cNvPr>
              <p:cNvSpPr txBox="1"/>
              <p:nvPr/>
            </p:nvSpPr>
            <p:spPr>
              <a:xfrm>
                <a:off x="3227582" y="1926881"/>
                <a:ext cx="21620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3F3F3"/>
                    </a:solidFill>
                    <a:effectLst/>
                    <a:uLnTx/>
                    <a:uFillTx/>
                    <a:latin typeface="Gilmer Heavy" panose="020B0604020202020204" charset="0"/>
                    <a:ea typeface="+mn-ea"/>
                    <a:cs typeface="Segoe UI" panose="020B0502040204020203" pitchFamily="34" charset="0"/>
                  </a:rPr>
                  <a:t>Anti-Tamper Capability</a:t>
                </a:r>
              </a:p>
            </p:txBody>
          </p:sp>
          <p:pic>
            <p:nvPicPr>
              <p:cNvPr id="30" name="Graphic 29" descr="Stop outline">
                <a:extLst>
                  <a:ext uri="{FF2B5EF4-FFF2-40B4-BE49-F238E27FC236}">
                    <a16:creationId xmlns:a16="http://schemas.microsoft.com/office/drawing/2014/main" id="{30FA566F-FA31-9E6E-2F82-D2DA10C241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49328" y="1181506"/>
                <a:ext cx="718521" cy="718521"/>
              </a:xfrm>
              <a:prstGeom prst="rect">
                <a:avLst/>
              </a:prstGeom>
            </p:spPr>
          </p:pic>
        </p:grpSp>
        <p:grpSp>
          <p:nvGrpSpPr>
            <p:cNvPr id="40" name="Group 39">
              <a:extLst>
                <a:ext uri="{FF2B5EF4-FFF2-40B4-BE49-F238E27FC236}">
                  <a16:creationId xmlns:a16="http://schemas.microsoft.com/office/drawing/2014/main" id="{68A5785F-E5F5-B070-D3EE-79CE5F191415}"/>
                </a:ext>
              </a:extLst>
            </p:cNvPr>
            <p:cNvGrpSpPr/>
            <p:nvPr/>
          </p:nvGrpSpPr>
          <p:grpSpPr>
            <a:xfrm>
              <a:off x="6776621" y="1157935"/>
              <a:ext cx="2162014" cy="1415277"/>
              <a:chOff x="6776621" y="1157935"/>
              <a:chExt cx="2162014" cy="1415277"/>
            </a:xfrm>
          </p:grpSpPr>
          <p:sp>
            <p:nvSpPr>
              <p:cNvPr id="19" name="TextBox 18">
                <a:extLst>
                  <a:ext uri="{FF2B5EF4-FFF2-40B4-BE49-F238E27FC236}">
                    <a16:creationId xmlns:a16="http://schemas.microsoft.com/office/drawing/2014/main" id="{6B09EE57-1E74-7DFD-2EF5-F8F12F1BDDE1}"/>
                  </a:ext>
                </a:extLst>
              </p:cNvPr>
              <p:cNvSpPr txBox="1"/>
              <p:nvPr/>
            </p:nvSpPr>
            <p:spPr>
              <a:xfrm>
                <a:off x="6776621" y="1926881"/>
                <a:ext cx="21620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3F3F3"/>
                    </a:solidFill>
                    <a:effectLst/>
                    <a:uLnTx/>
                    <a:uFillTx/>
                    <a:latin typeface="Gilmer Heavy" panose="020B0604020202020204" charset="0"/>
                    <a:ea typeface="+mn-ea"/>
                    <a:cs typeface="Segoe UI" panose="020B0502040204020203" pitchFamily="34" charset="0"/>
                  </a:rPr>
                  <a:t>Low vs High Volume Options</a:t>
                </a:r>
              </a:p>
            </p:txBody>
          </p:sp>
          <p:pic>
            <p:nvPicPr>
              <p:cNvPr id="32" name="Graphic 31" descr="Supply And Demand outline">
                <a:extLst>
                  <a:ext uri="{FF2B5EF4-FFF2-40B4-BE49-F238E27FC236}">
                    <a16:creationId xmlns:a16="http://schemas.microsoft.com/office/drawing/2014/main" id="{3D05C231-C2A4-9C1D-8F7D-15E6703457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98367" y="1157935"/>
                <a:ext cx="718521" cy="718521"/>
              </a:xfrm>
              <a:prstGeom prst="rect">
                <a:avLst/>
              </a:prstGeom>
            </p:spPr>
          </p:pic>
        </p:grpSp>
        <p:grpSp>
          <p:nvGrpSpPr>
            <p:cNvPr id="41" name="Group 40">
              <a:extLst>
                <a:ext uri="{FF2B5EF4-FFF2-40B4-BE49-F238E27FC236}">
                  <a16:creationId xmlns:a16="http://schemas.microsoft.com/office/drawing/2014/main" id="{FA95A8D4-C11C-EAEC-79D3-FA219970FB4E}"/>
                </a:ext>
              </a:extLst>
            </p:cNvPr>
            <p:cNvGrpSpPr/>
            <p:nvPr/>
          </p:nvGrpSpPr>
          <p:grpSpPr>
            <a:xfrm>
              <a:off x="9267187" y="2841725"/>
              <a:ext cx="1983696" cy="1323870"/>
              <a:chOff x="9267187" y="2841725"/>
              <a:chExt cx="1983696" cy="1323870"/>
            </a:xfrm>
          </p:grpSpPr>
          <p:sp>
            <p:nvSpPr>
              <p:cNvPr id="16" name="TextBox 15">
                <a:extLst>
                  <a:ext uri="{FF2B5EF4-FFF2-40B4-BE49-F238E27FC236}">
                    <a16:creationId xmlns:a16="http://schemas.microsoft.com/office/drawing/2014/main" id="{00F46A16-C768-FE33-86F3-E5A9C20785F9}"/>
                  </a:ext>
                </a:extLst>
              </p:cNvPr>
              <p:cNvSpPr txBox="1"/>
              <p:nvPr/>
            </p:nvSpPr>
            <p:spPr>
              <a:xfrm>
                <a:off x="9267187" y="3519264"/>
                <a:ext cx="19836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3F3F3"/>
                    </a:solidFill>
                    <a:effectLst/>
                    <a:uLnTx/>
                    <a:uFillTx/>
                    <a:latin typeface="Gilmer Heavy" panose="020B0604020202020204" charset="0"/>
                    <a:ea typeface="+mn-ea"/>
                    <a:cs typeface="Segoe UI" panose="020B0502040204020203" pitchFamily="34" charset="0"/>
                  </a:rPr>
                  <a:t>Scrap Management</a:t>
                </a:r>
              </a:p>
            </p:txBody>
          </p:sp>
          <p:pic>
            <p:nvPicPr>
              <p:cNvPr id="34" name="Graphic 33" descr="Garbage outline">
                <a:extLst>
                  <a:ext uri="{FF2B5EF4-FFF2-40B4-BE49-F238E27FC236}">
                    <a16:creationId xmlns:a16="http://schemas.microsoft.com/office/drawing/2014/main" id="{B33CF840-F82E-1B8F-BE34-97ED40834B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21342" y="2841725"/>
                <a:ext cx="718521" cy="718521"/>
              </a:xfrm>
              <a:prstGeom prst="rect">
                <a:avLst/>
              </a:prstGeom>
            </p:spPr>
          </p:pic>
        </p:grpSp>
        <p:grpSp>
          <p:nvGrpSpPr>
            <p:cNvPr id="42" name="Group 41">
              <a:extLst>
                <a:ext uri="{FF2B5EF4-FFF2-40B4-BE49-F238E27FC236}">
                  <a16:creationId xmlns:a16="http://schemas.microsoft.com/office/drawing/2014/main" id="{C251B668-E445-2F23-6D04-4B744426181B}"/>
                </a:ext>
              </a:extLst>
            </p:cNvPr>
            <p:cNvGrpSpPr/>
            <p:nvPr/>
          </p:nvGrpSpPr>
          <p:grpSpPr>
            <a:xfrm>
              <a:off x="-182656" y="5074406"/>
              <a:ext cx="2162014" cy="1258966"/>
              <a:chOff x="-182656" y="4831148"/>
              <a:chExt cx="2162014" cy="1258966"/>
            </a:xfrm>
          </p:grpSpPr>
          <p:sp>
            <p:nvSpPr>
              <p:cNvPr id="18" name="TextBox 17">
                <a:extLst>
                  <a:ext uri="{FF2B5EF4-FFF2-40B4-BE49-F238E27FC236}">
                    <a16:creationId xmlns:a16="http://schemas.microsoft.com/office/drawing/2014/main" id="{A27C210B-CD8E-B79A-2AE4-02F0D92F3E7B}"/>
                  </a:ext>
                </a:extLst>
              </p:cNvPr>
              <p:cNvSpPr txBox="1"/>
              <p:nvPr/>
            </p:nvSpPr>
            <p:spPr>
              <a:xfrm>
                <a:off x="-182656" y="5443783"/>
                <a:ext cx="21620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3F3F3"/>
                    </a:solidFill>
                    <a:effectLst/>
                    <a:uLnTx/>
                    <a:uFillTx/>
                    <a:latin typeface="Gilmer Heavy" panose="020B0604020202020204" charset="0"/>
                    <a:ea typeface="+mn-ea"/>
                    <a:cs typeface="Segoe UI" panose="020B0502040204020203" pitchFamily="34" charset="0"/>
                  </a:rPr>
                  <a:t>Stamp Cost v Product Value</a:t>
                </a:r>
              </a:p>
            </p:txBody>
          </p:sp>
          <p:pic>
            <p:nvPicPr>
              <p:cNvPr id="36" name="Graphic 35" descr="Coins outline">
                <a:extLst>
                  <a:ext uri="{FF2B5EF4-FFF2-40B4-BE49-F238E27FC236}">
                    <a16:creationId xmlns:a16="http://schemas.microsoft.com/office/drawing/2014/main" id="{103AAF4D-CB3F-FBFF-7173-E8AB83F7F3D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7070" y="4831148"/>
                <a:ext cx="718521" cy="718521"/>
              </a:xfrm>
              <a:prstGeom prst="rect">
                <a:avLst/>
              </a:prstGeom>
            </p:spPr>
          </p:pic>
        </p:grpSp>
        <p:pic>
          <p:nvPicPr>
            <p:cNvPr id="44" name="Picture 43" descr="A green and black graph&#10;&#10;AI-generated content may be incorrect.">
              <a:extLst>
                <a:ext uri="{FF2B5EF4-FFF2-40B4-BE49-F238E27FC236}">
                  <a16:creationId xmlns:a16="http://schemas.microsoft.com/office/drawing/2014/main" id="{E1653518-8E33-D42D-EE5C-BF5FE3A97F93}"/>
                </a:ext>
              </a:extLst>
            </p:cNvPr>
            <p:cNvPicPr>
              <a:picLocks noChangeAspect="1"/>
            </p:cNvPicPr>
            <p:nvPr/>
          </p:nvPicPr>
          <p:blipFill>
            <a:blip r:embed="rId17">
              <a:extLst>
                <a:ext uri="{28A0092B-C50C-407E-A947-70E740481C1C}">
                  <a14:useLocalDpi xmlns:a14="http://schemas.microsoft.com/office/drawing/2010/main"/>
                </a:ext>
              </a:extLst>
            </a:blip>
            <a:srcRect l="16184" t="21163" r="15983" b="11430"/>
            <a:stretch/>
          </p:blipFill>
          <p:spPr>
            <a:xfrm>
              <a:off x="1849120" y="2153920"/>
              <a:ext cx="8270240" cy="4622800"/>
            </a:xfrm>
            <a:prstGeom prst="rect">
              <a:avLst/>
            </a:prstGeom>
          </p:spPr>
        </p:pic>
      </p:grpSp>
      <p:sp>
        <p:nvSpPr>
          <p:cNvPr id="46" name="Text Placeholder 4">
            <a:extLst>
              <a:ext uri="{FF2B5EF4-FFF2-40B4-BE49-F238E27FC236}">
                <a16:creationId xmlns:a16="http://schemas.microsoft.com/office/drawing/2014/main" id="{748550B0-FD07-04E0-7E2D-8A66AECF9E69}"/>
              </a:ext>
            </a:extLst>
          </p:cNvPr>
          <p:cNvSpPr txBox="1">
            <a:spLocks/>
          </p:cNvSpPr>
          <p:nvPr/>
        </p:nvSpPr>
        <p:spPr>
          <a:xfrm>
            <a:off x="609599" y="747263"/>
            <a:ext cx="10315897" cy="425561"/>
          </a:xfrm>
          <a:prstGeom prst="rect">
            <a:avLst/>
          </a:prstGeom>
        </p:spPr>
        <p:txBody>
          <a:bodyPr/>
          <a:lstStyle>
            <a:lvl1pPr marL="514350" indent="-514350" algn="l" defTabSz="914400" rtl="0" eaLnBrk="1" latinLnBrk="0" hangingPunct="1">
              <a:lnSpc>
                <a:spcPct val="100000"/>
              </a:lnSpc>
              <a:spcBef>
                <a:spcPts val="1000"/>
              </a:spcBef>
              <a:buClr>
                <a:schemeClr val="tx2"/>
              </a:buClr>
              <a:buFont typeface="Wingdings" panose="05000000000000000000" pitchFamily="2" charset="2"/>
              <a:buChar char="§"/>
              <a:defRPr sz="2400" b="0" kern="1200">
                <a:solidFill>
                  <a:schemeClr val="tx1"/>
                </a:solidFill>
                <a:latin typeface="Segoe UI Light" panose="020B0502040204020203" pitchFamily="34" charset="0"/>
                <a:ea typeface="+mn-ea"/>
                <a:cs typeface="+mn-cs"/>
              </a:defRPr>
            </a:lvl1pPr>
            <a:lvl2pPr marL="801688" indent="-4572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Segoe UI Light" panose="020B0502040204020203" pitchFamily="34" charset="0"/>
                <a:ea typeface="+mn-ea"/>
                <a:cs typeface="+mn-cs"/>
              </a:defRPr>
            </a:lvl2pPr>
            <a:lvl3pPr marL="1027113" indent="-4572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solidFill>
                <a:latin typeface="Segoe UI Light" panose="020B0502040204020203" pitchFamily="34" charset="0"/>
                <a:ea typeface="+mn-ea"/>
                <a:cs typeface="+mn-cs"/>
              </a:defRPr>
            </a:lvl3pPr>
            <a:lvl4pPr marL="1258888" indent="-342900" algn="l" defTabSz="914400" rtl="0" eaLnBrk="1" latinLnBrk="0" hangingPunct="1">
              <a:lnSpc>
                <a:spcPct val="100000"/>
              </a:lnSpc>
              <a:spcBef>
                <a:spcPts val="500"/>
              </a:spcBef>
              <a:buClr>
                <a:schemeClr val="accent4"/>
              </a:buClr>
              <a:buFont typeface="Arial" panose="020B0604020202020204" pitchFamily="34" charset="0"/>
              <a:buChar char="‒"/>
              <a:defRPr sz="1600" kern="1200">
                <a:solidFill>
                  <a:schemeClr val="tx1"/>
                </a:solidFill>
                <a:latin typeface="Segoe UI Light" panose="020B0502040204020203" pitchFamily="34" charset="0"/>
                <a:ea typeface="+mn-ea"/>
                <a:cs typeface="+mn-cs"/>
              </a:defRPr>
            </a:lvl4pPr>
            <a:lvl5pPr marL="1484313" indent="-342900" algn="l" defTabSz="914400" rtl="0" eaLnBrk="1" latinLnBrk="0" hangingPunct="1">
              <a:lnSpc>
                <a:spcPct val="100000"/>
              </a:lnSpc>
              <a:spcBef>
                <a:spcPts val="500"/>
              </a:spcBef>
              <a:buClr>
                <a:schemeClr val="accent4"/>
              </a:buClr>
              <a:buFont typeface="Arial" panose="020B0604020202020204" pitchFamily="34" charset="0"/>
              <a:buChar char="‒"/>
              <a:defRPr sz="1200" kern="1200" cap="all" baseline="0">
                <a:solidFill>
                  <a:schemeClr val="tx1"/>
                </a:solidFill>
                <a:latin typeface="Segoe UI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167BE"/>
              </a:buClr>
              <a:buSzTx/>
              <a:buFont typeface="Wingdings" panose="05000000000000000000" pitchFamily="2" charset="2"/>
              <a:buNone/>
              <a:tabLst/>
              <a:defRPr/>
            </a:pPr>
            <a:r>
              <a:rPr kumimoji="0" lang="en-GB" sz="1600" b="0" i="0" u="none" strike="noStrike" kern="1200" cap="none" spc="0" normalizeH="0" baseline="0" noProof="0" dirty="0">
                <a:ln>
                  <a:noFill/>
                </a:ln>
                <a:solidFill>
                  <a:srgbClr val="FFFFFF"/>
                </a:solidFill>
                <a:effectLst/>
                <a:uLnTx/>
                <a:uFillTx/>
                <a:latin typeface="Gilmer Light" panose="020B0604020202020204" charset="0"/>
                <a:ea typeface="+mn-ea"/>
                <a:cs typeface="+mn-cs"/>
              </a:rPr>
              <a:t>For each sector to be marked, considerations include:</a:t>
            </a:r>
          </a:p>
        </p:txBody>
      </p:sp>
    </p:spTree>
    <p:extLst>
      <p:ext uri="{BB962C8B-B14F-4D97-AF65-F5344CB8AC3E}">
        <p14:creationId xmlns:p14="http://schemas.microsoft.com/office/powerpoint/2010/main" val="427104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bottle&#10;&#10;AI-generated content may be incorrect.">
            <a:extLst>
              <a:ext uri="{FF2B5EF4-FFF2-40B4-BE49-F238E27FC236}">
                <a16:creationId xmlns:a16="http://schemas.microsoft.com/office/drawing/2014/main" id="{94A74263-751E-1988-0869-8611FB8F0890}"/>
              </a:ext>
            </a:extLst>
          </p:cNvPr>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a:ext>
            </a:extLst>
          </a:blip>
          <a:srcRect l="14586" r="28327"/>
          <a:stretch/>
        </p:blipFill>
        <p:spPr>
          <a:xfrm>
            <a:off x="0" y="-116238"/>
            <a:ext cx="5972014" cy="6974238"/>
          </a:xfrm>
          <a:prstGeom prst="rect">
            <a:avLst/>
          </a:prstGeom>
        </p:spPr>
      </p:pic>
      <p:pic>
        <p:nvPicPr>
          <p:cNvPr id="8" name="Picture 7" descr="A group of black cans&#10;&#10;AI-generated content may be incorrect.">
            <a:extLst>
              <a:ext uri="{FF2B5EF4-FFF2-40B4-BE49-F238E27FC236}">
                <a16:creationId xmlns:a16="http://schemas.microsoft.com/office/drawing/2014/main" id="{84D0E80B-8F64-011A-EC57-4E1F00C0064C}"/>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a:ext>
            </a:extLst>
          </a:blip>
          <a:srcRect l="14530" t="16089" b="9507"/>
          <a:stretch/>
        </p:blipFill>
        <p:spPr>
          <a:xfrm>
            <a:off x="5972014" y="-116238"/>
            <a:ext cx="6219986" cy="6974238"/>
          </a:xfrm>
          <a:prstGeom prst="rect">
            <a:avLst/>
          </a:prstGeom>
        </p:spPr>
      </p:pic>
      <p:sp>
        <p:nvSpPr>
          <p:cNvPr id="2" name="Text Placeholder 1">
            <a:extLst>
              <a:ext uri="{FF2B5EF4-FFF2-40B4-BE49-F238E27FC236}">
                <a16:creationId xmlns:a16="http://schemas.microsoft.com/office/drawing/2014/main" id="{FE22712D-9ECD-2033-F19A-084174F927E7}"/>
              </a:ext>
            </a:extLst>
          </p:cNvPr>
          <p:cNvSpPr>
            <a:spLocks noGrp="1"/>
          </p:cNvSpPr>
          <p:nvPr>
            <p:ph type="body" sz="quarter" idx="10"/>
          </p:nvPr>
        </p:nvSpPr>
        <p:spPr/>
        <p:txBody>
          <a:bodyPr/>
          <a:lstStyle/>
          <a:p>
            <a:r>
              <a:rPr lang="en-GB" dirty="0">
                <a:solidFill>
                  <a:schemeClr val="bg1"/>
                </a:solidFill>
              </a:rPr>
              <a:t>DIGITAL MARKING - SECURITY COMPONENT CONSIDERATIONS</a:t>
            </a:r>
          </a:p>
        </p:txBody>
      </p:sp>
      <p:graphicFrame>
        <p:nvGraphicFramePr>
          <p:cNvPr id="6" name="Diagram 5">
            <a:extLst>
              <a:ext uri="{FF2B5EF4-FFF2-40B4-BE49-F238E27FC236}">
                <a16:creationId xmlns:a16="http://schemas.microsoft.com/office/drawing/2014/main" id="{F4B2CF86-38B7-85AE-E485-4CEA50EDA2D9}"/>
              </a:ext>
            </a:extLst>
          </p:cNvPr>
          <p:cNvGraphicFramePr/>
          <p:nvPr/>
        </p:nvGraphicFramePr>
        <p:xfrm>
          <a:off x="466723" y="1474284"/>
          <a:ext cx="11265493" cy="50582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3393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close up of a bottle cap&#10;&#10;AI-generated content may be incorrect.">
            <a:extLst>
              <a:ext uri="{FF2B5EF4-FFF2-40B4-BE49-F238E27FC236}">
                <a16:creationId xmlns:a16="http://schemas.microsoft.com/office/drawing/2014/main" id="{41F0F931-443B-3426-44D9-1A48028084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5919" y="2270501"/>
            <a:ext cx="3032436" cy="3115159"/>
          </a:xfrm>
          <a:prstGeom prst="ellipse">
            <a:avLst/>
          </a:prstGeom>
          <a:ln w="63500" cap="rnd">
            <a:noFill/>
          </a:ln>
          <a:effectLst>
            <a:outerShdw blurRad="381000" dist="292100" dir="5400000" sx="-80000" sy="-18000" rotWithShape="0">
              <a:srgbClr val="000000">
                <a:alpha val="22000"/>
              </a:srgbClr>
            </a:outerShdw>
          </a:effectLst>
        </p:spPr>
      </p:pic>
      <p:sp>
        <p:nvSpPr>
          <p:cNvPr id="11" name="Footer Placeholder 10">
            <a:extLst>
              <a:ext uri="{FF2B5EF4-FFF2-40B4-BE49-F238E27FC236}">
                <a16:creationId xmlns:a16="http://schemas.microsoft.com/office/drawing/2014/main" id="{635CB5A9-F8B3-C5F0-96F7-833A2B070AE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lumMod val="65000"/>
                    <a:lumOff val="35000"/>
                  </a:srgbClr>
                </a:solidFill>
                <a:effectLst/>
                <a:uLnTx/>
                <a:uFillTx/>
                <a:latin typeface="Gilmer Light"/>
                <a:ea typeface="+mn-ea"/>
                <a:cs typeface="+mn-cs"/>
              </a:rPr>
              <a:t>©2025 Crane NXT, Co.</a:t>
            </a:r>
            <a:endParaRPr kumimoji="0" lang="en-GB" sz="900" b="0" i="0" u="none" strike="noStrike" kern="1200" cap="none" spc="0" normalizeH="0" baseline="0" noProof="0" dirty="0">
              <a:ln>
                <a:noFill/>
              </a:ln>
              <a:solidFill>
                <a:srgbClr val="000000">
                  <a:lumMod val="65000"/>
                  <a:lumOff val="35000"/>
                </a:srgbClr>
              </a:solidFill>
              <a:effectLst/>
              <a:uLnTx/>
              <a:uFillTx/>
              <a:latin typeface="Gilmer Light"/>
              <a:ea typeface="+mn-ea"/>
              <a:cs typeface="+mn-cs"/>
            </a:endParaRPr>
          </a:p>
        </p:txBody>
      </p:sp>
      <p:sp>
        <p:nvSpPr>
          <p:cNvPr id="10" name="Slide Number Placeholder 9">
            <a:extLst>
              <a:ext uri="{FF2B5EF4-FFF2-40B4-BE49-F238E27FC236}">
                <a16:creationId xmlns:a16="http://schemas.microsoft.com/office/drawing/2014/main" id="{1C1735A4-F863-20A9-5084-C28F1567D65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AB0B1-AB86-C64E-AC22-4A6EBADCB5CB}" type="slidenum">
              <a:rPr kumimoji="0" lang="en-GB" sz="1200" b="0" i="0" u="none" strike="noStrike" kern="1200" cap="none" spc="0" normalizeH="0" baseline="0" noProof="0" smtClean="0">
                <a:ln>
                  <a:noFill/>
                </a:ln>
                <a:solidFill>
                  <a:srgbClr val="000000">
                    <a:lumMod val="65000"/>
                    <a:lumOff val="35000"/>
                  </a:srgbClr>
                </a:solidFill>
                <a:effectLst/>
                <a:uLnTx/>
                <a:uFillTx/>
                <a:latin typeface="Gilme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srgbClr val="000000">
                  <a:lumMod val="65000"/>
                  <a:lumOff val="35000"/>
                </a:srgbClr>
              </a:solidFill>
              <a:effectLst/>
              <a:uLnTx/>
              <a:uFillTx/>
              <a:latin typeface="Gilmer Light"/>
              <a:ea typeface="+mn-ea"/>
              <a:cs typeface="+mn-cs"/>
            </a:endParaRPr>
          </a:p>
        </p:txBody>
      </p:sp>
      <p:sp>
        <p:nvSpPr>
          <p:cNvPr id="24" name="Text Placeholder 1">
            <a:extLst>
              <a:ext uri="{FF2B5EF4-FFF2-40B4-BE49-F238E27FC236}">
                <a16:creationId xmlns:a16="http://schemas.microsoft.com/office/drawing/2014/main" id="{BABEE7A3-D174-441D-8948-F8B4F03FCFEB}"/>
              </a:ext>
            </a:extLst>
          </p:cNvPr>
          <p:cNvSpPr txBox="1">
            <a:spLocks/>
          </p:cNvSpPr>
          <p:nvPr/>
        </p:nvSpPr>
        <p:spPr>
          <a:xfrm>
            <a:off x="466727" y="429768"/>
            <a:ext cx="10515600" cy="54812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tx2"/>
              </a:buClr>
              <a:buFont typeface="Wingdings" panose="05000000000000000000" pitchFamily="2" charset="2"/>
              <a:buNone/>
              <a:defRPr sz="1800" b="0" i="0" kern="1200" cap="all" baseline="0">
                <a:solidFill>
                  <a:schemeClr val="tx1"/>
                </a:solidFill>
                <a:latin typeface="Segoe UI" panose="020B0502040204020203" pitchFamily="34" charset="0"/>
                <a:ea typeface="Segoe UI Symbol" panose="020B0502040204020203" pitchFamily="34" charset="0"/>
                <a:cs typeface="Segoe UI" panose="020B0502040204020203" pitchFamily="34" charset="0"/>
              </a:defRPr>
            </a:lvl1pPr>
            <a:lvl2pPr marL="801688" indent="-4572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Segoe UI Light" panose="020B0502040204020203" pitchFamily="34" charset="0"/>
                <a:ea typeface="+mn-ea"/>
                <a:cs typeface="+mn-cs"/>
              </a:defRPr>
            </a:lvl2pPr>
            <a:lvl3pPr marL="1027113" indent="-4572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solidFill>
                <a:latin typeface="Segoe UI Light" panose="020B0502040204020203" pitchFamily="34" charset="0"/>
                <a:ea typeface="+mn-ea"/>
                <a:cs typeface="+mn-cs"/>
              </a:defRPr>
            </a:lvl3pPr>
            <a:lvl4pPr marL="1258888" indent="-342900" algn="l" defTabSz="914400" rtl="0" eaLnBrk="1" latinLnBrk="0" hangingPunct="1">
              <a:lnSpc>
                <a:spcPct val="100000"/>
              </a:lnSpc>
              <a:spcBef>
                <a:spcPts val="500"/>
              </a:spcBef>
              <a:buClr>
                <a:schemeClr val="accent4"/>
              </a:buClr>
              <a:buFont typeface="Arial" panose="020B0604020202020204" pitchFamily="34" charset="0"/>
              <a:buChar char="‒"/>
              <a:defRPr sz="1600" kern="1200">
                <a:solidFill>
                  <a:schemeClr val="tx1"/>
                </a:solidFill>
                <a:latin typeface="Segoe UI Light" panose="020B0502040204020203" pitchFamily="34" charset="0"/>
                <a:ea typeface="+mn-ea"/>
                <a:cs typeface="+mn-cs"/>
              </a:defRPr>
            </a:lvl4pPr>
            <a:lvl5pPr marL="1484313" indent="-342900" algn="l" defTabSz="914400" rtl="0" eaLnBrk="1" latinLnBrk="0" hangingPunct="1">
              <a:lnSpc>
                <a:spcPct val="100000"/>
              </a:lnSpc>
              <a:spcBef>
                <a:spcPts val="500"/>
              </a:spcBef>
              <a:buClr>
                <a:schemeClr val="accent4"/>
              </a:buClr>
              <a:buFont typeface="Arial" panose="020B0604020202020204" pitchFamily="34" charset="0"/>
              <a:buChar char="‒"/>
              <a:defRPr sz="1200" kern="1200" cap="all" baseline="0">
                <a:solidFill>
                  <a:schemeClr val="tx1"/>
                </a:solidFill>
                <a:latin typeface="Segoe UI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167BE"/>
              </a:buClr>
              <a:buSzTx/>
              <a:buFont typeface="Wingdings" panose="05000000000000000000" pitchFamily="2" charset="2"/>
              <a:buNone/>
              <a:tabLst/>
              <a:defRPr/>
            </a:pPr>
            <a:r>
              <a:rPr kumimoji="0" lang="en-GB" sz="1800" b="0" i="0" u="none" strike="noStrike" kern="1200" cap="all" spc="0" normalizeH="0" baseline="0" noProof="0" dirty="0">
                <a:ln>
                  <a:noFill/>
                </a:ln>
                <a:solidFill>
                  <a:srgbClr val="001549"/>
                </a:solidFill>
                <a:effectLst/>
                <a:uLnTx/>
                <a:uFillTx/>
                <a:latin typeface="Gilmer Heavy" panose="020B0604020202020204" charset="0"/>
                <a:ea typeface="Segoe UI Symbol" panose="020B0502040204020203" pitchFamily="34" charset="0"/>
                <a:cs typeface="Segoe UI" panose="020B0502040204020203" pitchFamily="34" charset="0"/>
              </a:rPr>
              <a:t>DIGITAL MARKING: Infrastructure &amp; management</a:t>
            </a:r>
          </a:p>
        </p:txBody>
      </p:sp>
      <p:sp>
        <p:nvSpPr>
          <p:cNvPr id="25" name="Text Placeholder 2">
            <a:extLst>
              <a:ext uri="{FF2B5EF4-FFF2-40B4-BE49-F238E27FC236}">
                <a16:creationId xmlns:a16="http://schemas.microsoft.com/office/drawing/2014/main" id="{FEA46A5C-B9BB-5FE5-CBD2-A261934F9E8A}"/>
              </a:ext>
            </a:extLst>
          </p:cNvPr>
          <p:cNvSpPr txBox="1">
            <a:spLocks/>
          </p:cNvSpPr>
          <p:nvPr/>
        </p:nvSpPr>
        <p:spPr>
          <a:xfrm>
            <a:off x="466724" y="926161"/>
            <a:ext cx="10515600" cy="42556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tx2"/>
              </a:buClr>
              <a:buFont typeface="Wingdings" panose="05000000000000000000" pitchFamily="2" charset="2"/>
              <a:buNone/>
              <a:defRPr sz="1600" b="0" i="0" kern="1200">
                <a:solidFill>
                  <a:schemeClr val="tx1"/>
                </a:solidFill>
                <a:latin typeface="Segoe UI Light" panose="020B0502040204020203" pitchFamily="34" charset="0"/>
                <a:ea typeface="Segoe UI Symbol" panose="020B0502040204020203" pitchFamily="34" charset="0"/>
                <a:cs typeface="Segoe UI Light" panose="020B0502040204020203" pitchFamily="34" charset="0"/>
              </a:defRPr>
            </a:lvl1pPr>
            <a:lvl2pPr marL="801688" indent="-4572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Segoe UI Light" panose="020B0502040204020203" pitchFamily="34" charset="0"/>
                <a:ea typeface="+mn-ea"/>
                <a:cs typeface="+mn-cs"/>
              </a:defRPr>
            </a:lvl2pPr>
            <a:lvl3pPr marL="1027113" indent="-4572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solidFill>
                <a:latin typeface="Segoe UI Light" panose="020B0502040204020203" pitchFamily="34" charset="0"/>
                <a:ea typeface="+mn-ea"/>
                <a:cs typeface="+mn-cs"/>
              </a:defRPr>
            </a:lvl3pPr>
            <a:lvl4pPr marL="1258888" indent="-342900" algn="l" defTabSz="914400" rtl="0" eaLnBrk="1" latinLnBrk="0" hangingPunct="1">
              <a:lnSpc>
                <a:spcPct val="100000"/>
              </a:lnSpc>
              <a:spcBef>
                <a:spcPts val="500"/>
              </a:spcBef>
              <a:buClr>
                <a:schemeClr val="accent4"/>
              </a:buClr>
              <a:buFont typeface="Arial" panose="020B0604020202020204" pitchFamily="34" charset="0"/>
              <a:buChar char="‒"/>
              <a:defRPr sz="1600" kern="1200">
                <a:solidFill>
                  <a:schemeClr val="tx1"/>
                </a:solidFill>
                <a:latin typeface="Segoe UI Light" panose="020B0502040204020203" pitchFamily="34" charset="0"/>
                <a:ea typeface="+mn-ea"/>
                <a:cs typeface="+mn-cs"/>
              </a:defRPr>
            </a:lvl4pPr>
            <a:lvl5pPr marL="1484313" indent="-342900" algn="l" defTabSz="914400" rtl="0" eaLnBrk="1" latinLnBrk="0" hangingPunct="1">
              <a:lnSpc>
                <a:spcPct val="100000"/>
              </a:lnSpc>
              <a:spcBef>
                <a:spcPts val="500"/>
              </a:spcBef>
              <a:buClr>
                <a:schemeClr val="accent4"/>
              </a:buClr>
              <a:buFont typeface="Arial" panose="020B0604020202020204" pitchFamily="34" charset="0"/>
              <a:buChar char="‒"/>
              <a:defRPr sz="1200" kern="1200" cap="all" baseline="0">
                <a:solidFill>
                  <a:schemeClr val="tx1"/>
                </a:solidFill>
                <a:latin typeface="Segoe UI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167BE"/>
              </a:buClr>
              <a:buSzTx/>
              <a:buFont typeface="Wingdings" panose="05000000000000000000" pitchFamily="2" charset="2"/>
              <a:buNone/>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Segoe UI Symbol" panose="020B0502040204020203" pitchFamily="34" charset="0"/>
                <a:cs typeface="Segoe UI Light" panose="020B0502040204020203" pitchFamily="34" charset="0"/>
              </a:rPr>
              <a:t>Key Considerations for Governments</a:t>
            </a:r>
          </a:p>
        </p:txBody>
      </p:sp>
      <p:graphicFrame>
        <p:nvGraphicFramePr>
          <p:cNvPr id="27" name="Diagram 26">
            <a:extLst>
              <a:ext uri="{FF2B5EF4-FFF2-40B4-BE49-F238E27FC236}">
                <a16:creationId xmlns:a16="http://schemas.microsoft.com/office/drawing/2014/main" id="{EF85665B-8328-F1EF-C37A-EA3827F361C0}"/>
              </a:ext>
            </a:extLst>
          </p:cNvPr>
          <p:cNvGraphicFramePr/>
          <p:nvPr/>
        </p:nvGraphicFramePr>
        <p:xfrm>
          <a:off x="-509223" y="1640798"/>
          <a:ext cx="6522720" cy="4341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TextBox 30">
            <a:extLst>
              <a:ext uri="{FF2B5EF4-FFF2-40B4-BE49-F238E27FC236}">
                <a16:creationId xmlns:a16="http://schemas.microsoft.com/office/drawing/2014/main" id="{1116D716-3469-4A0D-EC56-34B180F2848F}"/>
              </a:ext>
            </a:extLst>
          </p:cNvPr>
          <p:cNvSpPr txBox="1"/>
          <p:nvPr/>
        </p:nvSpPr>
        <p:spPr>
          <a:xfrm>
            <a:off x="5851242" y="1876605"/>
            <a:ext cx="5265227"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Gilmer Light"/>
                <a:ea typeface="+mn-ea"/>
                <a:cs typeface="+mn-cs"/>
              </a:rPr>
              <a:t>Heavily capital investment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Gilmer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Gilmer Light"/>
                <a:ea typeface="+mn-ea"/>
                <a:cs typeface="+mn-cs"/>
              </a:rPr>
              <a:t>Heavy factory line management vs physical stamps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Gilmer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Gilmer Light"/>
                <a:ea typeface="+mn-ea"/>
                <a:cs typeface="+mn-cs"/>
              </a:rPr>
              <a:t>Ownership Options: government, solution provider, industry, multi-vendor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mer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Gilmer Light"/>
                <a:ea typeface="+mn-ea"/>
                <a:cs typeface="+mn-cs"/>
              </a:rPr>
              <a:t>Consideration for competitive re-tender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Gilmer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Gilmer Light"/>
              <a:ea typeface="+mn-ea"/>
              <a:cs typeface="+mn-cs"/>
            </a:endParaRPr>
          </a:p>
        </p:txBody>
      </p:sp>
    </p:spTree>
    <p:extLst>
      <p:ext uri="{BB962C8B-B14F-4D97-AF65-F5344CB8AC3E}">
        <p14:creationId xmlns:p14="http://schemas.microsoft.com/office/powerpoint/2010/main" val="3768344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DB660-A37F-D82C-E7B8-67CD74F981A5}"/>
            </a:ext>
          </a:extLst>
        </p:cNvPr>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0C73DDBC-7169-F50B-4F0D-0A55113CE8D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lumMod val="65000"/>
                    <a:lumOff val="35000"/>
                  </a:srgbClr>
                </a:solidFill>
                <a:effectLst/>
                <a:uLnTx/>
                <a:uFillTx/>
                <a:latin typeface="Gilmer Light"/>
                <a:ea typeface="+mn-ea"/>
                <a:cs typeface="+mn-cs"/>
              </a:rPr>
              <a:t>©2025 Crane NXT, Co.</a:t>
            </a:r>
            <a:endParaRPr kumimoji="0" lang="en-GB" sz="900" b="0" i="0" u="none" strike="noStrike" kern="1200" cap="none" spc="0" normalizeH="0" baseline="0" noProof="0" dirty="0">
              <a:ln>
                <a:noFill/>
              </a:ln>
              <a:solidFill>
                <a:srgbClr val="000000">
                  <a:lumMod val="65000"/>
                  <a:lumOff val="35000"/>
                </a:srgbClr>
              </a:solidFill>
              <a:effectLst/>
              <a:uLnTx/>
              <a:uFillTx/>
              <a:latin typeface="Gilmer Light"/>
              <a:ea typeface="+mn-ea"/>
              <a:cs typeface="+mn-cs"/>
            </a:endParaRPr>
          </a:p>
        </p:txBody>
      </p:sp>
      <p:sp>
        <p:nvSpPr>
          <p:cNvPr id="10" name="Slide Number Placeholder 9">
            <a:extLst>
              <a:ext uri="{FF2B5EF4-FFF2-40B4-BE49-F238E27FC236}">
                <a16:creationId xmlns:a16="http://schemas.microsoft.com/office/drawing/2014/main" id="{896F3BDA-F0E9-ADF1-91E7-BD5CEBBD797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AB0B1-AB86-C64E-AC22-4A6EBADCB5CB}" type="slidenum">
              <a:rPr kumimoji="0" lang="en-GB" sz="1200" b="0" i="0" u="none" strike="noStrike" kern="1200" cap="none" spc="0" normalizeH="0" baseline="0" noProof="0" smtClean="0">
                <a:ln>
                  <a:noFill/>
                </a:ln>
                <a:solidFill>
                  <a:srgbClr val="000000">
                    <a:lumMod val="65000"/>
                    <a:lumOff val="35000"/>
                  </a:srgbClr>
                </a:solidFill>
                <a:effectLst/>
                <a:uLnTx/>
                <a:uFillTx/>
                <a:latin typeface="Gilmer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srgbClr val="000000">
                  <a:lumMod val="65000"/>
                  <a:lumOff val="35000"/>
                </a:srgbClr>
              </a:solidFill>
              <a:effectLst/>
              <a:uLnTx/>
              <a:uFillTx/>
              <a:latin typeface="Gilmer Light"/>
              <a:ea typeface="+mn-ea"/>
              <a:cs typeface="+mn-cs"/>
            </a:endParaRPr>
          </a:p>
        </p:txBody>
      </p:sp>
      <p:pic>
        <p:nvPicPr>
          <p:cNvPr id="15" name="Graphic 14">
            <a:extLst>
              <a:ext uri="{FF2B5EF4-FFF2-40B4-BE49-F238E27FC236}">
                <a16:creationId xmlns:a16="http://schemas.microsoft.com/office/drawing/2014/main" id="{50390766-98C3-3C2E-586C-945B8CF373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9013" y="5088144"/>
            <a:ext cx="3539711" cy="1769856"/>
          </a:xfrm>
          <a:prstGeom prst="rect">
            <a:avLst/>
          </a:prstGeom>
        </p:spPr>
      </p:pic>
      <p:sp>
        <p:nvSpPr>
          <p:cNvPr id="2" name="Rectangle: Rounded Corners 1">
            <a:extLst>
              <a:ext uri="{FF2B5EF4-FFF2-40B4-BE49-F238E27FC236}">
                <a16:creationId xmlns:a16="http://schemas.microsoft.com/office/drawing/2014/main" id="{048EA36B-EEE3-3C76-7F9D-5182FD4865A2}"/>
              </a:ext>
            </a:extLst>
          </p:cNvPr>
          <p:cNvSpPr/>
          <p:nvPr/>
        </p:nvSpPr>
        <p:spPr>
          <a:xfrm>
            <a:off x="466725" y="4734731"/>
            <a:ext cx="11361419" cy="2030617"/>
          </a:xfrm>
          <a:prstGeom prst="roundRect">
            <a:avLst/>
          </a:prstGeom>
          <a:solidFill>
            <a:srgbClr val="001549"/>
          </a:solidFill>
          <a:ln w="12700" cap="flat" cmpd="sng" algn="ctr">
            <a:solidFill>
              <a:srgbClr val="001549">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 name="Text Placeholder 3">
            <a:extLst>
              <a:ext uri="{FF2B5EF4-FFF2-40B4-BE49-F238E27FC236}">
                <a16:creationId xmlns:a16="http://schemas.microsoft.com/office/drawing/2014/main" id="{18945B7F-0547-B71E-A640-E2ACBC84F6DE}"/>
              </a:ext>
            </a:extLst>
          </p:cNvPr>
          <p:cNvSpPr txBox="1">
            <a:spLocks/>
          </p:cNvSpPr>
          <p:nvPr/>
        </p:nvSpPr>
        <p:spPr>
          <a:xfrm>
            <a:off x="466727" y="429768"/>
            <a:ext cx="10515600" cy="54812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tx2"/>
              </a:buClr>
              <a:buFont typeface="Wingdings" panose="05000000000000000000" pitchFamily="2" charset="2"/>
              <a:buNone/>
              <a:defRPr sz="1800" b="0" i="0" kern="1200" cap="all" baseline="0">
                <a:solidFill>
                  <a:schemeClr val="tx1"/>
                </a:solidFill>
                <a:latin typeface="Segoe UI" panose="020B0502040204020203" pitchFamily="34" charset="0"/>
                <a:ea typeface="Segoe UI Symbol" panose="020B0502040204020203" pitchFamily="34" charset="0"/>
                <a:cs typeface="Segoe UI" panose="020B0502040204020203" pitchFamily="34" charset="0"/>
              </a:defRPr>
            </a:lvl1pPr>
            <a:lvl2pPr marL="801688" indent="-4572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Segoe UI Light" panose="020B0502040204020203" pitchFamily="34" charset="0"/>
                <a:ea typeface="+mn-ea"/>
                <a:cs typeface="+mn-cs"/>
              </a:defRPr>
            </a:lvl2pPr>
            <a:lvl3pPr marL="1027113" indent="-4572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solidFill>
                <a:latin typeface="Segoe UI Light" panose="020B0502040204020203" pitchFamily="34" charset="0"/>
                <a:ea typeface="+mn-ea"/>
                <a:cs typeface="+mn-cs"/>
              </a:defRPr>
            </a:lvl3pPr>
            <a:lvl4pPr marL="1258888" indent="-342900" algn="l" defTabSz="914400" rtl="0" eaLnBrk="1" latinLnBrk="0" hangingPunct="1">
              <a:lnSpc>
                <a:spcPct val="100000"/>
              </a:lnSpc>
              <a:spcBef>
                <a:spcPts val="500"/>
              </a:spcBef>
              <a:buClr>
                <a:schemeClr val="accent4"/>
              </a:buClr>
              <a:buFont typeface="Arial" panose="020B0604020202020204" pitchFamily="34" charset="0"/>
              <a:buChar char="‒"/>
              <a:defRPr sz="1600" kern="1200">
                <a:solidFill>
                  <a:schemeClr val="tx1"/>
                </a:solidFill>
                <a:latin typeface="Segoe UI Light" panose="020B0502040204020203" pitchFamily="34" charset="0"/>
                <a:ea typeface="+mn-ea"/>
                <a:cs typeface="+mn-cs"/>
              </a:defRPr>
            </a:lvl4pPr>
            <a:lvl5pPr marL="1484313" indent="-342900" algn="l" defTabSz="914400" rtl="0" eaLnBrk="1" latinLnBrk="0" hangingPunct="1">
              <a:lnSpc>
                <a:spcPct val="100000"/>
              </a:lnSpc>
              <a:spcBef>
                <a:spcPts val="500"/>
              </a:spcBef>
              <a:buClr>
                <a:schemeClr val="accent4"/>
              </a:buClr>
              <a:buFont typeface="Arial" panose="020B0604020202020204" pitchFamily="34" charset="0"/>
              <a:buChar char="‒"/>
              <a:defRPr sz="1200" kern="1200" cap="all" baseline="0">
                <a:solidFill>
                  <a:schemeClr val="tx1"/>
                </a:solidFill>
                <a:latin typeface="Segoe UI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167BE"/>
              </a:buClr>
              <a:buSzTx/>
              <a:buFont typeface="Wingdings" panose="05000000000000000000" pitchFamily="2" charset="2"/>
              <a:buNone/>
              <a:tabLst/>
              <a:defRPr/>
            </a:pPr>
            <a:r>
              <a:rPr kumimoji="0" lang="en-GB" sz="1800" b="0" i="0" u="none" strike="noStrike" kern="1200" cap="all" spc="0" normalizeH="0" baseline="0" noProof="0" dirty="0">
                <a:ln>
                  <a:noFill/>
                </a:ln>
                <a:solidFill>
                  <a:srgbClr val="001549"/>
                </a:solidFill>
                <a:effectLst/>
                <a:uLnTx/>
                <a:uFillTx/>
                <a:latin typeface="Gilmer Heavy" panose="020B0604020202020204" charset="0"/>
                <a:ea typeface="Segoe UI Symbol" panose="020B0502040204020203" pitchFamily="34" charset="0"/>
                <a:cs typeface="Segoe UI" panose="020B0502040204020203" pitchFamily="34" charset="0"/>
              </a:rPr>
              <a:t>Legislative considerations</a:t>
            </a:r>
          </a:p>
        </p:txBody>
      </p:sp>
      <p:sp>
        <p:nvSpPr>
          <p:cNvPr id="4" name="Text Placeholder 4">
            <a:extLst>
              <a:ext uri="{FF2B5EF4-FFF2-40B4-BE49-F238E27FC236}">
                <a16:creationId xmlns:a16="http://schemas.microsoft.com/office/drawing/2014/main" id="{93CA3E60-3136-4FF3-C53F-11ECBE30C007}"/>
              </a:ext>
            </a:extLst>
          </p:cNvPr>
          <p:cNvSpPr txBox="1">
            <a:spLocks/>
          </p:cNvSpPr>
          <p:nvPr/>
        </p:nvSpPr>
        <p:spPr>
          <a:xfrm>
            <a:off x="466724" y="926161"/>
            <a:ext cx="10515600" cy="42556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tx2"/>
              </a:buClr>
              <a:buFont typeface="Wingdings" panose="05000000000000000000" pitchFamily="2" charset="2"/>
              <a:buNone/>
              <a:defRPr sz="1600" b="0" i="0" kern="1200">
                <a:solidFill>
                  <a:schemeClr val="tx1"/>
                </a:solidFill>
                <a:latin typeface="Segoe UI Light" panose="020B0502040204020203" pitchFamily="34" charset="0"/>
                <a:ea typeface="Segoe UI Symbol" panose="020B0502040204020203" pitchFamily="34" charset="0"/>
                <a:cs typeface="Segoe UI Light" panose="020B0502040204020203" pitchFamily="34" charset="0"/>
              </a:defRPr>
            </a:lvl1pPr>
            <a:lvl2pPr marL="801688" indent="-4572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Segoe UI Light" panose="020B0502040204020203" pitchFamily="34" charset="0"/>
                <a:ea typeface="+mn-ea"/>
                <a:cs typeface="+mn-cs"/>
              </a:defRPr>
            </a:lvl2pPr>
            <a:lvl3pPr marL="1027113" indent="-4572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solidFill>
                <a:latin typeface="Segoe UI Light" panose="020B0502040204020203" pitchFamily="34" charset="0"/>
                <a:ea typeface="+mn-ea"/>
                <a:cs typeface="+mn-cs"/>
              </a:defRPr>
            </a:lvl3pPr>
            <a:lvl4pPr marL="1258888" indent="-342900" algn="l" defTabSz="914400" rtl="0" eaLnBrk="1" latinLnBrk="0" hangingPunct="1">
              <a:lnSpc>
                <a:spcPct val="100000"/>
              </a:lnSpc>
              <a:spcBef>
                <a:spcPts val="500"/>
              </a:spcBef>
              <a:buClr>
                <a:schemeClr val="accent4"/>
              </a:buClr>
              <a:buFont typeface="Arial" panose="020B0604020202020204" pitchFamily="34" charset="0"/>
              <a:buChar char="‒"/>
              <a:defRPr sz="1600" kern="1200">
                <a:solidFill>
                  <a:schemeClr val="tx1"/>
                </a:solidFill>
                <a:latin typeface="Segoe UI Light" panose="020B0502040204020203" pitchFamily="34" charset="0"/>
                <a:ea typeface="+mn-ea"/>
                <a:cs typeface="+mn-cs"/>
              </a:defRPr>
            </a:lvl4pPr>
            <a:lvl5pPr marL="1484313" indent="-342900" algn="l" defTabSz="914400" rtl="0" eaLnBrk="1" latinLnBrk="0" hangingPunct="1">
              <a:lnSpc>
                <a:spcPct val="100000"/>
              </a:lnSpc>
              <a:spcBef>
                <a:spcPts val="500"/>
              </a:spcBef>
              <a:buClr>
                <a:schemeClr val="accent4"/>
              </a:buClr>
              <a:buFont typeface="Arial" panose="020B0604020202020204" pitchFamily="34" charset="0"/>
              <a:buChar char="‒"/>
              <a:defRPr sz="1200" kern="1200" cap="all" baseline="0">
                <a:solidFill>
                  <a:schemeClr val="tx1"/>
                </a:solidFill>
                <a:latin typeface="Segoe UI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167BE"/>
              </a:buClr>
              <a:buSzTx/>
              <a:buFont typeface="Wingdings" panose="05000000000000000000" pitchFamily="2" charset="2"/>
              <a:buNone/>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Segoe UI Symbol" panose="020B0502040204020203" pitchFamily="34" charset="0"/>
                <a:cs typeface="Segoe UI Light" panose="020B0502040204020203" pitchFamily="34" charset="0"/>
              </a:rPr>
              <a:t>Planning for success</a:t>
            </a:r>
          </a:p>
        </p:txBody>
      </p:sp>
      <p:sp>
        <p:nvSpPr>
          <p:cNvPr id="5" name="TextBox 4">
            <a:extLst>
              <a:ext uri="{FF2B5EF4-FFF2-40B4-BE49-F238E27FC236}">
                <a16:creationId xmlns:a16="http://schemas.microsoft.com/office/drawing/2014/main" id="{8D532561-FA8F-4976-F9EE-484E2823D250}"/>
              </a:ext>
            </a:extLst>
          </p:cNvPr>
          <p:cNvSpPr txBox="1"/>
          <p:nvPr/>
        </p:nvSpPr>
        <p:spPr>
          <a:xfrm>
            <a:off x="466725" y="1425844"/>
            <a:ext cx="11361419" cy="36009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Enabling Enforcement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Without enforcement &amp; punishment, neither physical or digital technology will be effective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Enforcing Program Use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Legislation must be clear and enforce use of technology by economic operators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Future Competition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Legislation should be detailed, but avoiding sole-supply technologies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Existing Frameworks – ITP / EU TPD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Some external frameworks may affect domestic requirements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rPr>
              <a:t>WHO ITP / EU TPD, EU Pharmaceutical Directives, Digital Product Passport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1549"/>
              </a:solidFill>
              <a:effectLst/>
              <a:uLnTx/>
              <a:uFillTx/>
              <a:latin typeface="Gilmer Light" panose="020B0604020202020204" charset="0"/>
              <a:ea typeface="+mn-ea"/>
              <a:cs typeface="Segoe UI Light" panose="020B0502040204020203" pitchFamily="34" charset="0"/>
            </a:endParaRPr>
          </a:p>
        </p:txBody>
      </p:sp>
      <p:sp>
        <p:nvSpPr>
          <p:cNvPr id="6" name="TextBox 5">
            <a:extLst>
              <a:ext uri="{FF2B5EF4-FFF2-40B4-BE49-F238E27FC236}">
                <a16:creationId xmlns:a16="http://schemas.microsoft.com/office/drawing/2014/main" id="{69FE9643-AF15-FAC1-8BA7-1796DCAD4E71}"/>
              </a:ext>
            </a:extLst>
          </p:cNvPr>
          <p:cNvSpPr txBox="1"/>
          <p:nvPr/>
        </p:nvSpPr>
        <p:spPr>
          <a:xfrm>
            <a:off x="466724" y="4842164"/>
            <a:ext cx="55397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Legislative Considerations – Republic of Malta</a:t>
            </a:r>
          </a:p>
        </p:txBody>
      </p:sp>
      <p:sp>
        <p:nvSpPr>
          <p:cNvPr id="7" name="TextBox 6">
            <a:extLst>
              <a:ext uri="{FF2B5EF4-FFF2-40B4-BE49-F238E27FC236}">
                <a16:creationId xmlns:a16="http://schemas.microsoft.com/office/drawing/2014/main" id="{31E71402-73D0-2F03-B73D-6C2949E96F25}"/>
              </a:ext>
            </a:extLst>
          </p:cNvPr>
          <p:cNvSpPr txBox="1"/>
          <p:nvPr/>
        </p:nvSpPr>
        <p:spPr>
          <a:xfrm>
            <a:off x="7039539" y="5026830"/>
            <a:ext cx="4399622" cy="138499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Gilmer Light" panose="020B0604020202020204" charset="0"/>
                <a:ea typeface="+mn-ea"/>
                <a:cs typeface="Segoe UI Light" panose="020B0502040204020203" pitchFamily="34" charset="0"/>
              </a:rPr>
              <a:t>Physical Tax Stamp Upgraded by OpSec in 2019 to meet EU Legislation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Gilmer Light" panose="020B0604020202020204" charset="0"/>
                <a:ea typeface="+mn-ea"/>
                <a:cs typeface="Segoe UI Light" panose="020B0502040204020203" pitchFamily="34" charset="0"/>
              </a:rPr>
              <a:t>EU TPD compliant codes required to meet legislation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Gilmer Light" panose="020B060402020202020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solidFill>
                <a:effectLst/>
                <a:uLnTx/>
                <a:uFillTx/>
                <a:latin typeface="Gilmer Light" panose="020B0604020202020204" charset="0"/>
                <a:ea typeface="+mn-ea"/>
                <a:cs typeface="Segoe UI Light" panose="020B0502040204020203" pitchFamily="34" charset="0"/>
              </a:rPr>
              <a:t>Physical &amp; digital codes </a:t>
            </a:r>
            <a:r>
              <a:rPr kumimoji="0" lang="en-GB" sz="1200" b="1" i="0" u="none" strike="noStrike" kern="1200" cap="none" spc="0" normalizeH="0" baseline="0" noProof="0" dirty="0">
                <a:ln>
                  <a:noFill/>
                </a:ln>
                <a:solidFill>
                  <a:srgbClr val="FFFFFF"/>
                </a:solidFill>
                <a:effectLst/>
                <a:uLnTx/>
                <a:uFillTx/>
                <a:latin typeface="Gilmer Light" panose="020B0604020202020204" charset="0"/>
                <a:ea typeface="+mn-ea"/>
                <a:cs typeface="Segoe UI Light" panose="020B0502040204020203" pitchFamily="34" charset="0"/>
              </a:rPr>
              <a:t>both</a:t>
            </a:r>
            <a:r>
              <a:rPr kumimoji="0" lang="en-GB" sz="1200" b="0" i="0" u="none" strike="noStrike" kern="1200" cap="none" spc="0" normalizeH="0" baseline="0" noProof="0" dirty="0">
                <a:ln>
                  <a:noFill/>
                </a:ln>
                <a:solidFill>
                  <a:srgbClr val="FFFFFF"/>
                </a:solidFill>
                <a:effectLst/>
                <a:uLnTx/>
                <a:uFillTx/>
                <a:latin typeface="Gilmer Light" panose="020B0604020202020204" charset="0"/>
                <a:ea typeface="+mn-ea"/>
                <a:cs typeface="Segoe UI Light" panose="020B0502040204020203" pitchFamily="34" charset="0"/>
              </a:rPr>
              <a:t> generated &amp; authenticated within OpSec </a:t>
            </a:r>
            <a:r>
              <a:rPr kumimoji="0" lang="en-GB" sz="1200" b="0" i="0" u="none" strike="noStrike" kern="1200" cap="none" spc="0" normalizeH="0" baseline="0" noProof="0" dirty="0" err="1">
                <a:ln>
                  <a:noFill/>
                </a:ln>
                <a:solidFill>
                  <a:srgbClr val="FFFFFF"/>
                </a:solidFill>
                <a:effectLst/>
                <a:uLnTx/>
                <a:uFillTx/>
                <a:latin typeface="Gilmer Light" panose="020B0604020202020204" charset="0"/>
                <a:ea typeface="+mn-ea"/>
                <a:cs typeface="Segoe UI Light" panose="020B0502040204020203" pitchFamily="34" charset="0"/>
              </a:rPr>
              <a:t>InSight</a:t>
            </a:r>
            <a:r>
              <a:rPr kumimoji="0" lang="en-GB" sz="1200" b="0" i="0" u="none" strike="noStrike" kern="1200" cap="none" spc="0" normalizeH="0" baseline="0" noProof="0" dirty="0">
                <a:ln>
                  <a:noFill/>
                </a:ln>
                <a:solidFill>
                  <a:srgbClr val="FFFFFF"/>
                </a:solidFill>
                <a:effectLst/>
                <a:uLnTx/>
                <a:uFillTx/>
                <a:latin typeface="Gilmer Light" panose="020B0604020202020204" charset="0"/>
                <a:ea typeface="+mn-ea"/>
                <a:cs typeface="Segoe UI Light" panose="020B0502040204020203" pitchFamily="34" charset="0"/>
              </a:rPr>
              <a:t>® to brand level</a:t>
            </a:r>
          </a:p>
        </p:txBody>
      </p:sp>
      <p:pic>
        <p:nvPicPr>
          <p:cNvPr id="8" name="Picture 7" descr="A close up of a card&#10;&#10;AI-generated content may be incorrect.">
            <a:extLst>
              <a:ext uri="{FF2B5EF4-FFF2-40B4-BE49-F238E27FC236}">
                <a16:creationId xmlns:a16="http://schemas.microsoft.com/office/drawing/2014/main" id="{CF814C90-4212-F0DA-1206-095811DC2A1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3494" y="5407946"/>
            <a:ext cx="2752695" cy="1160951"/>
          </a:xfrm>
          <a:prstGeom prst="rect">
            <a:avLst/>
          </a:prstGeom>
        </p:spPr>
      </p:pic>
      <p:pic>
        <p:nvPicPr>
          <p:cNvPr id="9" name="Picture 8" descr="A bird on a bar code&#10;&#10;AI-generated content may be incorrect.">
            <a:extLst>
              <a:ext uri="{FF2B5EF4-FFF2-40B4-BE49-F238E27FC236}">
                <a16:creationId xmlns:a16="http://schemas.microsoft.com/office/drawing/2014/main" id="{F2643D66-B2F2-FA9E-AA80-F77C11E0EB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92957" y="5341023"/>
            <a:ext cx="2523949" cy="1209235"/>
          </a:xfrm>
          <a:prstGeom prst="rect">
            <a:avLst/>
          </a:prstGeom>
        </p:spPr>
      </p:pic>
    </p:spTree>
    <p:extLst>
      <p:ext uri="{BB962C8B-B14F-4D97-AF65-F5344CB8AC3E}">
        <p14:creationId xmlns:p14="http://schemas.microsoft.com/office/powerpoint/2010/main" val="2314850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C10B6-A134-77FC-3C05-2DFFA15A4EF2}"/>
            </a:ext>
          </a:extLst>
        </p:cNvPr>
        <p:cNvGrpSpPr/>
        <p:nvPr/>
      </p:nvGrpSpPr>
      <p:grpSpPr>
        <a:xfrm>
          <a:off x="0" y="0"/>
          <a:ext cx="0" cy="0"/>
          <a:chOff x="0" y="0"/>
          <a:chExt cx="0" cy="0"/>
        </a:xfrm>
      </p:grpSpPr>
      <p:pic>
        <p:nvPicPr>
          <p:cNvPr id="10" name="Picture Placeholder 8" descr="A hand holding a bottle&#10;&#10;AI-generated content may be incorrect.">
            <a:extLst>
              <a:ext uri="{FF2B5EF4-FFF2-40B4-BE49-F238E27FC236}">
                <a16:creationId xmlns:a16="http://schemas.microsoft.com/office/drawing/2014/main" id="{DA43583B-81D3-6A47-ADC6-EA7637E8F010}"/>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a:ext>
            </a:extLst>
          </a:blip>
          <a:srcRect t="10860" b="4793"/>
          <a:stretch/>
        </p:blipFill>
        <p:spPr>
          <a:xfrm>
            <a:off x="20" y="-6349"/>
            <a:ext cx="12191980" cy="6864350"/>
          </a:xfrm>
          <a:prstGeom prst="rect">
            <a:avLst/>
          </a:prstGeom>
          <a:noFill/>
        </p:spPr>
      </p:pic>
      <p:sp>
        <p:nvSpPr>
          <p:cNvPr id="4" name="Title 1">
            <a:extLst>
              <a:ext uri="{FF2B5EF4-FFF2-40B4-BE49-F238E27FC236}">
                <a16:creationId xmlns:a16="http://schemas.microsoft.com/office/drawing/2014/main" id="{7B8DB67C-6FD0-749E-600D-683582A491B0}"/>
              </a:ext>
            </a:extLst>
          </p:cNvPr>
          <p:cNvSpPr txBox="1">
            <a:spLocks/>
          </p:cNvSpPr>
          <p:nvPr/>
        </p:nvSpPr>
        <p:spPr>
          <a:xfrm>
            <a:off x="609599" y="407584"/>
            <a:ext cx="6550617" cy="728664"/>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2800" b="0" kern="1200" cap="none" baseline="0">
                <a:solidFill>
                  <a:schemeClr val="tx1"/>
                </a:solidFill>
                <a:latin typeface="Segoe UI Light" panose="020B0502040204020203" pitchFamily="34" charset="0"/>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3167BE"/>
              </a:buClr>
              <a:buSzTx/>
              <a:buFontTx/>
              <a:buNone/>
              <a:tabLst/>
              <a:defRPr/>
            </a:pPr>
            <a:r>
              <a:rPr kumimoji="0" lang="en-US" sz="2200" b="1" i="0" u="none" strike="noStrike" kern="1200" cap="all" spc="0" normalizeH="0" baseline="0" noProof="0" dirty="0">
                <a:ln>
                  <a:noFill/>
                </a:ln>
                <a:solidFill>
                  <a:srgbClr val="FFFFFF"/>
                </a:solidFill>
                <a:effectLst/>
                <a:uLnTx/>
                <a:uFillTx/>
                <a:latin typeface="Gilmer Light" panose="020B0604020202020204" charset="0"/>
                <a:ea typeface="+mj-ea"/>
                <a:cs typeface="+mj-cs"/>
              </a:rPr>
              <a:t>KEY DIGITAL V PHYSICAL CONSIDERATIONS</a:t>
            </a:r>
          </a:p>
        </p:txBody>
      </p:sp>
      <p:pic>
        <p:nvPicPr>
          <p:cNvPr id="8" name="Picture 7" descr="A close-up of a bottle&#10;&#10;AI-generated content may be incorrect.">
            <a:extLst>
              <a:ext uri="{FF2B5EF4-FFF2-40B4-BE49-F238E27FC236}">
                <a16:creationId xmlns:a16="http://schemas.microsoft.com/office/drawing/2014/main" id="{C3D1AB67-36FD-98A0-4DC4-DF7A84514DA4}"/>
              </a:ext>
            </a:extLst>
          </p:cNvPr>
          <p:cNvPicPr>
            <a:picLocks noChangeAspect="1"/>
          </p:cNvPicPr>
          <p:nvPr/>
        </p:nvPicPr>
        <p:blipFill>
          <a:blip r:embed="rId4" cstate="print">
            <a:extLst>
              <a:ext uri="{28A0092B-C50C-407E-A947-70E740481C1C}">
                <a14:useLocalDpi xmlns:a14="http://schemas.microsoft.com/office/drawing/2010/main"/>
              </a:ext>
            </a:extLst>
          </a:blip>
          <a:srcRect l="17152" r="11443" b="-3"/>
          <a:stretch/>
        </p:blipFill>
        <p:spPr>
          <a:xfrm>
            <a:off x="469495" y="1284142"/>
            <a:ext cx="779463" cy="728663"/>
          </a:xfrm>
          <a:prstGeom prst="rect">
            <a:avLst/>
          </a:prstGeom>
          <a:noFill/>
          <a:ln w="9525" cap="flat" cmpd="sng" algn="ctr">
            <a:solidFill>
              <a:schemeClr val="accent6"/>
            </a:solidFill>
            <a:prstDash val="solid"/>
            <a:round/>
            <a:headEnd type="none" w="med" len="med"/>
            <a:tailEnd type="none" w="med" len="med"/>
          </a:ln>
        </p:spPr>
      </p:pic>
      <p:sp>
        <p:nvSpPr>
          <p:cNvPr id="22" name="Text Placeholder 7">
            <a:extLst>
              <a:ext uri="{FF2B5EF4-FFF2-40B4-BE49-F238E27FC236}">
                <a16:creationId xmlns:a16="http://schemas.microsoft.com/office/drawing/2014/main" id="{758A830D-D286-BD2F-47EF-D2C504251321}"/>
              </a:ext>
            </a:extLst>
          </p:cNvPr>
          <p:cNvSpPr>
            <a:spLocks noGrp="1"/>
          </p:cNvSpPr>
          <p:nvPr>
            <p:ph type="body" sz="quarter" idx="17"/>
          </p:nvPr>
        </p:nvSpPr>
        <p:spPr>
          <a:xfrm>
            <a:off x="1383895" y="1477708"/>
            <a:ext cx="3745424" cy="361740"/>
          </a:xfrm>
        </p:spPr>
        <p:txBody>
          <a:bodyPr>
            <a:noAutofit/>
          </a:bodyPr>
          <a:lstStyle/>
          <a:p>
            <a:r>
              <a:rPr lang="en-US" sz="2000" b="1" cap="all" dirty="0">
                <a:solidFill>
                  <a:schemeClr val="bg1"/>
                </a:solidFill>
              </a:rPr>
              <a:t>Security &amp; technology</a:t>
            </a:r>
          </a:p>
          <a:p>
            <a:endParaRPr lang="en-US" sz="2000" dirty="0"/>
          </a:p>
        </p:txBody>
      </p:sp>
      <p:pic>
        <p:nvPicPr>
          <p:cNvPr id="6" name="Picture 5" descr="Hand with a gavel">
            <a:extLst>
              <a:ext uri="{FF2B5EF4-FFF2-40B4-BE49-F238E27FC236}">
                <a16:creationId xmlns:a16="http://schemas.microsoft.com/office/drawing/2014/main" id="{3062035F-C033-A470-AD9A-4456E8B918A5}"/>
              </a:ext>
            </a:extLst>
          </p:cNvPr>
          <p:cNvPicPr>
            <a:picLocks noChangeAspect="1"/>
          </p:cNvPicPr>
          <p:nvPr/>
        </p:nvPicPr>
        <p:blipFill>
          <a:blip r:embed="rId5" cstate="print">
            <a:extLst>
              <a:ext uri="{28A0092B-C50C-407E-A947-70E740481C1C}">
                <a14:useLocalDpi xmlns:a14="http://schemas.microsoft.com/office/drawing/2010/main"/>
              </a:ext>
            </a:extLst>
          </a:blip>
          <a:srcRect l="4364" r="24230" b="-3"/>
          <a:stretch/>
        </p:blipFill>
        <p:spPr>
          <a:xfrm>
            <a:off x="6396568" y="4036129"/>
            <a:ext cx="779463" cy="728663"/>
          </a:xfrm>
          <a:prstGeom prst="rect">
            <a:avLst/>
          </a:prstGeom>
          <a:noFill/>
          <a:ln w="9525" cap="flat" cmpd="sng" algn="ctr">
            <a:solidFill>
              <a:schemeClr val="accent6"/>
            </a:solidFill>
            <a:prstDash val="solid"/>
            <a:round/>
            <a:headEnd type="none" w="med" len="med"/>
            <a:tailEnd type="none" w="med" len="med"/>
          </a:ln>
        </p:spPr>
      </p:pic>
      <p:sp>
        <p:nvSpPr>
          <p:cNvPr id="24" name="Text Placeholder 10">
            <a:extLst>
              <a:ext uri="{FF2B5EF4-FFF2-40B4-BE49-F238E27FC236}">
                <a16:creationId xmlns:a16="http://schemas.microsoft.com/office/drawing/2014/main" id="{5E495699-2D97-F684-0EF9-CAE45D71AA37}"/>
              </a:ext>
            </a:extLst>
          </p:cNvPr>
          <p:cNvSpPr>
            <a:spLocks noGrp="1"/>
          </p:cNvSpPr>
          <p:nvPr>
            <p:ph type="body" sz="quarter" idx="20"/>
          </p:nvPr>
        </p:nvSpPr>
        <p:spPr>
          <a:xfrm>
            <a:off x="7328430" y="4085281"/>
            <a:ext cx="3999181" cy="361740"/>
          </a:xfrm>
        </p:spPr>
        <p:txBody>
          <a:bodyPr>
            <a:noAutofit/>
          </a:bodyPr>
          <a:lstStyle/>
          <a:p>
            <a:r>
              <a:rPr lang="en-US" sz="2000" b="1" cap="all" dirty="0">
                <a:solidFill>
                  <a:schemeClr val="bg1"/>
                </a:solidFill>
              </a:rPr>
              <a:t>LEGISLATION &amp; ENFORCEMENT</a:t>
            </a:r>
          </a:p>
          <a:p>
            <a:endParaRPr lang="en-US" sz="2000" dirty="0"/>
          </a:p>
        </p:txBody>
      </p:sp>
      <p:pic>
        <p:nvPicPr>
          <p:cNvPr id="14" name="Picture 13" descr="A conveyor belt with bottles of soda&#10;&#10;AI-generated content may be incorrect.">
            <a:extLst>
              <a:ext uri="{FF2B5EF4-FFF2-40B4-BE49-F238E27FC236}">
                <a16:creationId xmlns:a16="http://schemas.microsoft.com/office/drawing/2014/main" id="{409BDCB1-AA92-F8F4-381F-E533DE408A10}"/>
              </a:ext>
            </a:extLst>
          </p:cNvPr>
          <p:cNvPicPr>
            <a:picLocks noChangeAspect="1"/>
          </p:cNvPicPr>
          <p:nvPr/>
        </p:nvPicPr>
        <p:blipFill>
          <a:blip r:embed="rId6" cstate="print">
            <a:extLst>
              <a:ext uri="{28A0092B-C50C-407E-A947-70E740481C1C}">
                <a14:useLocalDpi xmlns:a14="http://schemas.microsoft.com/office/drawing/2010/main"/>
              </a:ext>
              <a:ext uri="{837473B0-CC2E-450A-ABE3-18F120FF3D39}">
                <a1611:picAttrSrcUrl xmlns:a1611="http://schemas.microsoft.com/office/drawing/2016/11/main" r:id="rId7"/>
              </a:ext>
            </a:extLst>
          </a:blip>
          <a:srcRect l="14267" r="14327" b="-3"/>
          <a:stretch/>
        </p:blipFill>
        <p:spPr>
          <a:xfrm>
            <a:off x="6398216" y="1395746"/>
            <a:ext cx="779463" cy="728663"/>
          </a:xfrm>
          <a:prstGeom prst="rect">
            <a:avLst/>
          </a:prstGeom>
          <a:noFill/>
          <a:ln w="9525" cap="flat" cmpd="sng" algn="ctr">
            <a:solidFill>
              <a:schemeClr val="accent6"/>
            </a:solidFill>
            <a:prstDash val="solid"/>
            <a:round/>
            <a:headEnd type="none" w="med" len="med"/>
            <a:tailEnd type="none" w="med" len="med"/>
          </a:ln>
        </p:spPr>
      </p:pic>
      <p:sp>
        <p:nvSpPr>
          <p:cNvPr id="26" name="Text Placeholder 13">
            <a:extLst>
              <a:ext uri="{FF2B5EF4-FFF2-40B4-BE49-F238E27FC236}">
                <a16:creationId xmlns:a16="http://schemas.microsoft.com/office/drawing/2014/main" id="{41C6CE93-A43C-17B9-067F-2E53B245CB98}"/>
              </a:ext>
            </a:extLst>
          </p:cNvPr>
          <p:cNvSpPr>
            <a:spLocks noGrp="1"/>
          </p:cNvSpPr>
          <p:nvPr>
            <p:ph type="body" sz="quarter" idx="23"/>
          </p:nvPr>
        </p:nvSpPr>
        <p:spPr>
          <a:xfrm>
            <a:off x="7312615" y="1589312"/>
            <a:ext cx="4642361" cy="361740"/>
          </a:xfrm>
        </p:spPr>
        <p:txBody>
          <a:bodyPr>
            <a:noAutofit/>
          </a:bodyPr>
          <a:lstStyle/>
          <a:p>
            <a:r>
              <a:rPr lang="en-US" sz="2000" b="1" kern="1200" cap="all" baseline="0" dirty="0">
                <a:solidFill>
                  <a:schemeClr val="bg1"/>
                </a:solidFill>
                <a:ea typeface="+mn-ea"/>
                <a:cs typeface="+mn-cs"/>
              </a:rPr>
              <a:t>PROCESS &amp; PRACTICALITY</a:t>
            </a:r>
          </a:p>
          <a:p>
            <a:endParaRPr lang="en-US" sz="2000" dirty="0"/>
          </a:p>
        </p:txBody>
      </p:sp>
      <p:pic>
        <p:nvPicPr>
          <p:cNvPr id="12" name="Picture Placeholder 14" descr="A police officer using a device to push a device&#10;&#10;AI-generated content may be incorrect.">
            <a:extLst>
              <a:ext uri="{FF2B5EF4-FFF2-40B4-BE49-F238E27FC236}">
                <a16:creationId xmlns:a16="http://schemas.microsoft.com/office/drawing/2014/main" id="{FB6B21E8-648D-674F-C5D7-95FBB491322B}"/>
              </a:ext>
            </a:extLst>
          </p:cNvPr>
          <p:cNvPicPr>
            <a:picLocks noChangeAspect="1"/>
          </p:cNvPicPr>
          <p:nvPr/>
        </p:nvPicPr>
        <p:blipFill>
          <a:blip r:embed="rId8" cstate="print">
            <a:extLst>
              <a:ext uri="{28A0092B-C50C-407E-A947-70E740481C1C}">
                <a14:useLocalDpi xmlns:a14="http://schemas.microsoft.com/office/drawing/2010/main"/>
              </a:ext>
              <a:ext uri="{837473B0-CC2E-450A-ABE3-18F120FF3D39}">
                <a1611:picAttrSrcUrl xmlns:a1611="http://schemas.microsoft.com/office/drawing/2016/11/main" r:id="rId9"/>
              </a:ext>
            </a:extLst>
          </a:blip>
          <a:srcRect l="17684" r="11171" b="-12"/>
          <a:stretch/>
        </p:blipFill>
        <p:spPr>
          <a:xfrm>
            <a:off x="469496" y="4010550"/>
            <a:ext cx="779463" cy="728663"/>
          </a:xfrm>
          <a:prstGeom prst="rect">
            <a:avLst/>
          </a:prstGeom>
          <a:noFill/>
        </p:spPr>
      </p:pic>
      <p:sp>
        <p:nvSpPr>
          <p:cNvPr id="28" name="Text Placeholder 16">
            <a:extLst>
              <a:ext uri="{FF2B5EF4-FFF2-40B4-BE49-F238E27FC236}">
                <a16:creationId xmlns:a16="http://schemas.microsoft.com/office/drawing/2014/main" id="{037EB5FB-EEF3-5735-F106-20C5E9857D1F}"/>
              </a:ext>
            </a:extLst>
          </p:cNvPr>
          <p:cNvSpPr>
            <a:spLocks noGrp="1"/>
          </p:cNvSpPr>
          <p:nvPr>
            <p:ph type="body" sz="quarter" idx="26"/>
          </p:nvPr>
        </p:nvSpPr>
        <p:spPr>
          <a:xfrm>
            <a:off x="1383895" y="4085281"/>
            <a:ext cx="4626545" cy="361740"/>
          </a:xfrm>
        </p:spPr>
        <p:txBody>
          <a:bodyPr>
            <a:noAutofit/>
          </a:bodyPr>
          <a:lstStyle/>
          <a:p>
            <a:r>
              <a:rPr lang="en-US" sz="2000" b="1" kern="1200" cap="all" baseline="0" dirty="0">
                <a:solidFill>
                  <a:schemeClr val="bg1"/>
                </a:solidFill>
                <a:ea typeface="+mn-ea"/>
                <a:cs typeface="+mn-cs"/>
              </a:rPr>
              <a:t>INFRASTRUCTURE &amp; management</a:t>
            </a:r>
          </a:p>
          <a:p>
            <a:endParaRPr lang="en-US" sz="2000" dirty="0"/>
          </a:p>
        </p:txBody>
      </p:sp>
      <p:cxnSp>
        <p:nvCxnSpPr>
          <p:cNvPr id="9" name="Straight Connector 8">
            <a:extLst>
              <a:ext uri="{FF2B5EF4-FFF2-40B4-BE49-F238E27FC236}">
                <a16:creationId xmlns:a16="http://schemas.microsoft.com/office/drawing/2014/main" id="{2592DABC-D95B-F267-D629-DE91BC47B3ED}"/>
              </a:ext>
            </a:extLst>
          </p:cNvPr>
          <p:cNvCxnSpPr/>
          <p:nvPr/>
        </p:nvCxnSpPr>
        <p:spPr>
          <a:xfrm>
            <a:off x="464895" y="3671319"/>
            <a:ext cx="10050651" cy="0"/>
          </a:xfrm>
          <a:prstGeom prst="line">
            <a:avLst/>
          </a:prstGeom>
        </p:spPr>
        <p:style>
          <a:lnRef idx="1">
            <a:schemeClr val="accent6"/>
          </a:lnRef>
          <a:fillRef idx="0">
            <a:schemeClr val="accent6"/>
          </a:fillRef>
          <a:effectRef idx="0">
            <a:schemeClr val="accent6"/>
          </a:effectRef>
          <a:fontRef idx="minor">
            <a:schemeClr val="tx1"/>
          </a:fontRef>
        </p:style>
      </p:cxnSp>
      <p:sp>
        <p:nvSpPr>
          <p:cNvPr id="11" name="TextBox 10">
            <a:extLst>
              <a:ext uri="{FF2B5EF4-FFF2-40B4-BE49-F238E27FC236}">
                <a16:creationId xmlns:a16="http://schemas.microsoft.com/office/drawing/2014/main" id="{5E02D476-F6E2-16AA-529B-DCD8B9CB4654}"/>
              </a:ext>
            </a:extLst>
          </p:cNvPr>
          <p:cNvSpPr txBox="1"/>
          <p:nvPr/>
        </p:nvSpPr>
        <p:spPr>
          <a:xfrm>
            <a:off x="464895" y="2502496"/>
            <a:ext cx="10951776"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Gilmer Light" panose="020B0604020202020204" charset="0"/>
                <a:ea typeface="+mn-ea"/>
                <a:cs typeface="Segoe UI" panose="020B0502040204020203" pitchFamily="34" charset="0"/>
              </a:rPr>
              <a:t>No two countries the same in terms of industry &amp; illicit trade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Gilmer Light" panose="020B0604020202020204" charset="0"/>
                <a:ea typeface="+mn-ea"/>
                <a:cs typeface="Segoe UI" panose="020B0502040204020203" pitchFamily="34" charset="0"/>
              </a:rPr>
              <a:t>While digital physical stamps offer the greatest security, these may not be always be feasible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FFFFFF"/>
                </a:solidFill>
                <a:effectLst/>
                <a:uLnTx/>
                <a:uFillTx/>
                <a:latin typeface="Gilmer Light" panose="020B0604020202020204" charset="0"/>
                <a:ea typeface="+mn-ea"/>
                <a:cs typeface="Segoe UI" panose="020B0502040204020203" pitchFamily="34" charset="0"/>
              </a:rPr>
              <a:t>Early, effective industry auditing and risk profiling vital</a:t>
            </a:r>
          </a:p>
        </p:txBody>
      </p:sp>
      <p:sp>
        <p:nvSpPr>
          <p:cNvPr id="13" name="TextBox 12">
            <a:extLst>
              <a:ext uri="{FF2B5EF4-FFF2-40B4-BE49-F238E27FC236}">
                <a16:creationId xmlns:a16="http://schemas.microsoft.com/office/drawing/2014/main" id="{9BD50511-B6EF-AF5F-C451-CC1C336B13AC}"/>
              </a:ext>
            </a:extLst>
          </p:cNvPr>
          <p:cNvSpPr txBox="1"/>
          <p:nvPr/>
        </p:nvSpPr>
        <p:spPr>
          <a:xfrm>
            <a:off x="464895" y="5412533"/>
            <a:ext cx="9860125"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Gilmer Light" panose="020B0604020202020204" charset="0"/>
                <a:ea typeface="+mn-ea"/>
                <a:cs typeface="Segoe UI" panose="020B0502040204020203" pitchFamily="34" charset="0"/>
              </a:rPr>
              <a:t>Careful consideration of any digital marking infrastructure ownership vital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Gilmer Light" panose="020B0604020202020204" charset="0"/>
                <a:ea typeface="+mn-ea"/>
                <a:cs typeface="Segoe UI" panose="020B0502040204020203" pitchFamily="34" charset="0"/>
              </a:rPr>
              <a:t>Consideration of full turnkey solution, government ownership or hybrid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Gilmer Light" panose="020B0604020202020204" charset="0"/>
                <a:ea typeface="+mn-ea"/>
                <a:cs typeface="Segoe UI" panose="020B0502040204020203" pitchFamily="34" charset="0"/>
              </a:rPr>
              <a:t>Legislation must be effective, enforcing industry participation and enabling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 </a:t>
            </a:r>
          </a:p>
        </p:txBody>
      </p:sp>
    </p:spTree>
    <p:extLst>
      <p:ext uri="{BB962C8B-B14F-4D97-AF65-F5344CB8AC3E}">
        <p14:creationId xmlns:p14="http://schemas.microsoft.com/office/powerpoint/2010/main" val="12303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withEffect">
                                  <p:stCondLst>
                                    <p:cond delay="0"/>
                                  </p:stCondLst>
                                  <p:childTnLst>
                                    <p:animClr clrSpc="rgb" dir="cw">
                                      <p:cBhvr override="childStyle">
                                        <p:cTn id="6" dur="250" autoRev="1" fill="remove"/>
                                        <p:tgtEl>
                                          <p:spTgt spid="10"/>
                                        </p:tgtEl>
                                        <p:attrNameLst>
                                          <p:attrName>style.color</p:attrName>
                                        </p:attrNameLst>
                                      </p:cBhvr>
                                      <p:to>
                                        <a:schemeClr val="bg1"/>
                                      </p:to>
                                    </p:animClr>
                                    <p:animClr clrSpc="rgb" dir="cw">
                                      <p:cBhvr>
                                        <p:cTn id="7" dur="250" autoRev="1" fill="remove"/>
                                        <p:tgtEl>
                                          <p:spTgt spid="10"/>
                                        </p:tgtEl>
                                        <p:attrNameLst>
                                          <p:attrName>fillcolor</p:attrName>
                                        </p:attrNameLst>
                                      </p:cBhvr>
                                      <p:to>
                                        <a:schemeClr val="bg1"/>
                                      </p:to>
                                    </p:animClr>
                                    <p:set>
                                      <p:cBhvr>
                                        <p:cTn id="8" dur="250" autoRev="1" fill="remove"/>
                                        <p:tgtEl>
                                          <p:spTgt spid="10"/>
                                        </p:tgtEl>
                                        <p:attrNameLst>
                                          <p:attrName>fill.type</p:attrName>
                                        </p:attrNameLst>
                                      </p:cBhvr>
                                      <p:to>
                                        <p:strVal val="solid"/>
                                      </p:to>
                                    </p:set>
                                    <p:set>
                                      <p:cBhvr>
                                        <p:cTn id="9" dur="250" autoRev="1" fill="remove"/>
                                        <p:tgtEl>
                                          <p:spTgt spid="10"/>
                                        </p:tgtEl>
                                        <p:attrNameLst>
                                          <p:attrName>fill.on</p:attrName>
                                        </p:attrNameLst>
                                      </p:cBhvr>
                                      <p:to>
                                        <p:strVal val="true"/>
                                      </p:to>
                                    </p:se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1000"/>
                                        <p:tgtEl>
                                          <p:spTgt spid="2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animEffect transition="in" filter="fade">
                                      <p:cBhvr>
                                        <p:cTn id="21" dur="1000"/>
                                        <p:tgtEl>
                                          <p:spTgt spid="26">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30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par>
                                <p:cTn id="30" presetID="10" presetClass="entr" presetSubtype="0" fill="hold" grpId="0" nodeType="withEffect">
                                  <p:stCondLst>
                                    <p:cond delay="3000"/>
                                  </p:stCondLst>
                                  <p:childTnLst>
                                    <p:set>
                                      <p:cBhvr>
                                        <p:cTn id="31" dur="1" fill="hold">
                                          <p:stCondLst>
                                            <p:cond delay="0"/>
                                          </p:stCondLst>
                                        </p:cTn>
                                        <p:tgtEl>
                                          <p:spTgt spid="28">
                                            <p:txEl>
                                              <p:pRg st="0" end="0"/>
                                            </p:txEl>
                                          </p:spTgt>
                                        </p:tgtEl>
                                        <p:attrNameLst>
                                          <p:attrName>style.visibility</p:attrName>
                                        </p:attrNameLst>
                                      </p:cBhvr>
                                      <p:to>
                                        <p:strVal val="visible"/>
                                      </p:to>
                                    </p:set>
                                    <p:animEffect transition="in" filter="fade">
                                      <p:cBhvr>
                                        <p:cTn id="32" dur="1000"/>
                                        <p:tgtEl>
                                          <p:spTgt spid="28">
                                            <p:txEl>
                                              <p:pRg st="0" end="0"/>
                                            </p:txEl>
                                          </p:spTgt>
                                        </p:tgtEl>
                                      </p:cBhvr>
                                    </p:animEffect>
                                  </p:childTnLst>
                                </p:cTn>
                              </p:par>
                              <p:par>
                                <p:cTn id="33" presetID="10" presetClass="entr" presetSubtype="0" fill="hold" nodeType="withEffect">
                                  <p:stCondLst>
                                    <p:cond delay="30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par>
                                <p:cTn id="36" presetID="10" presetClass="entr" presetSubtype="0" fill="hold" grpId="0" nodeType="withEffect">
                                  <p:stCondLst>
                                    <p:cond delay="3000"/>
                                  </p:stCondLst>
                                  <p:childTnLst>
                                    <p:set>
                                      <p:cBhvr>
                                        <p:cTn id="37" dur="1" fill="hold">
                                          <p:stCondLst>
                                            <p:cond delay="0"/>
                                          </p:stCondLst>
                                        </p:cTn>
                                        <p:tgtEl>
                                          <p:spTgt spid="24">
                                            <p:txEl>
                                              <p:pRg st="0" end="0"/>
                                            </p:txEl>
                                          </p:spTgt>
                                        </p:tgtEl>
                                        <p:attrNameLst>
                                          <p:attrName>style.visibility</p:attrName>
                                        </p:attrNameLst>
                                      </p:cBhvr>
                                      <p:to>
                                        <p:strVal val="visible"/>
                                      </p:to>
                                    </p:set>
                                    <p:animEffect transition="in" filter="fade">
                                      <p:cBhvr>
                                        <p:cTn id="38" dur="1000"/>
                                        <p:tgtEl>
                                          <p:spTgt spid="24">
                                            <p:txEl>
                                              <p:pRg st="0" end="0"/>
                                            </p:txEl>
                                          </p:spTgt>
                                        </p:tgtEl>
                                      </p:cBhvr>
                                    </p:animEffect>
                                  </p:childTnLst>
                                </p:cTn>
                              </p:par>
                              <p:par>
                                <p:cTn id="39" presetID="10" presetClass="entr" presetSubtype="0" fill="hold" grpId="0" nodeType="withEffect">
                                  <p:stCondLst>
                                    <p:cond delay="30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build="p"/>
      <p:bldP spid="26" grpId="0" build="p"/>
      <p:bldP spid="28" grpId="0" build="p"/>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0709F6-93B1-AE94-AE7B-D865D086CEE2}"/>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D6392A4-1F31-BE63-8F9F-136470130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48E4CC7-E8C5-5363-C812-AA47D418D346}"/>
              </a:ext>
            </a:extLst>
          </p:cNvPr>
          <p:cNvPicPr>
            <a:picLocks noChangeAspect="1"/>
          </p:cNvPicPr>
          <p:nvPr/>
        </p:nvPicPr>
        <p:blipFill>
          <a:blip r:embed="rId3"/>
          <a:stretch>
            <a:fillRect/>
          </a:stretch>
        </p:blipFill>
        <p:spPr>
          <a:xfrm>
            <a:off x="1031239" y="2729409"/>
            <a:ext cx="3775459" cy="1367713"/>
          </a:xfrm>
          <a:prstGeom prst="rect">
            <a:avLst/>
          </a:prstGeom>
        </p:spPr>
      </p:pic>
      <p:sp>
        <p:nvSpPr>
          <p:cNvPr id="29" name="Freeform: Shape 28">
            <a:extLst>
              <a:ext uri="{FF2B5EF4-FFF2-40B4-BE49-F238E27FC236}">
                <a16:creationId xmlns:a16="http://schemas.microsoft.com/office/drawing/2014/main" id="{BE24CE82-9D46-E45A-DA03-2AF2064CC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ight Triangle 30">
            <a:extLst>
              <a:ext uri="{FF2B5EF4-FFF2-40B4-BE49-F238E27FC236}">
                <a16:creationId xmlns:a16="http://schemas.microsoft.com/office/drawing/2014/main" id="{C7726833-2220-815A-E57C-911653AF7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460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C46F1B5-43F1-5FAD-4C9D-E931C9FCE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94FEB8-25E7-F340-8BDF-477187B0532D}"/>
              </a:ext>
            </a:extLst>
          </p:cNvPr>
          <p:cNvSpPr>
            <a:spLocks noGrp="1"/>
          </p:cNvSpPr>
          <p:nvPr>
            <p:ph type="ctrTitle"/>
          </p:nvPr>
        </p:nvSpPr>
        <p:spPr>
          <a:xfrm>
            <a:off x="5884320" y="3716494"/>
            <a:ext cx="5384800" cy="761255"/>
          </a:xfrm>
        </p:spPr>
        <p:txBody>
          <a:bodyPr anchor="b">
            <a:normAutofit fontScale="90000"/>
          </a:bodyPr>
          <a:lstStyle/>
          <a:p>
            <a:pPr algn="l"/>
            <a:r>
              <a:rPr lang="en-GB" sz="4800" dirty="0">
                <a:latin typeface="NewsGoth BdXCn BT"/>
              </a:rPr>
              <a:t>A DILIGENT APPROACH TO DIGITAL AND PHYSICAL LAYERED SECURITY </a:t>
            </a:r>
            <a:endParaRPr lang="en-US" dirty="0"/>
          </a:p>
        </p:txBody>
      </p:sp>
      <p:sp>
        <p:nvSpPr>
          <p:cNvPr id="5" name="TextBox 4">
            <a:extLst>
              <a:ext uri="{FF2B5EF4-FFF2-40B4-BE49-F238E27FC236}">
                <a16:creationId xmlns:a16="http://schemas.microsoft.com/office/drawing/2014/main" id="{B5E26590-FB1E-DCC7-DA58-37B7BDA5F2A1}"/>
              </a:ext>
            </a:extLst>
          </p:cNvPr>
          <p:cNvSpPr txBox="1"/>
          <p:nvPr/>
        </p:nvSpPr>
        <p:spPr>
          <a:xfrm>
            <a:off x="8198603" y="44945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441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B6B6F-BBDA-3051-DD89-BEBA28B895B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8BB39F2-9E23-5D78-1733-2128828C79B1}"/>
              </a:ext>
            </a:extLst>
          </p:cNvPr>
          <p:cNvSpPr>
            <a:spLocks noGrp="1"/>
          </p:cNvSpPr>
          <p:nvPr>
            <p:ph type="body" sz="quarter" idx="13"/>
          </p:nvPr>
        </p:nvSpPr>
        <p:spPr/>
        <p:txBody>
          <a:bodyPr/>
          <a:lstStyle/>
          <a:p>
            <a:endParaRPr lang="en-US"/>
          </a:p>
        </p:txBody>
      </p:sp>
      <p:pic>
        <p:nvPicPr>
          <p:cNvPr id="4" name="Picture 3" descr="A screenshot of a computer&#10;&#10;AI-generated content may be incorrect.">
            <a:extLst>
              <a:ext uri="{FF2B5EF4-FFF2-40B4-BE49-F238E27FC236}">
                <a16:creationId xmlns:a16="http://schemas.microsoft.com/office/drawing/2014/main" id="{94A72D10-13CB-31D0-EB62-B97F14C546C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45291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A799E-C07C-0B1B-ACFA-B1EF6F8AB567}"/>
              </a:ext>
            </a:extLst>
          </p:cNvPr>
          <p:cNvSpPr>
            <a:spLocks noGrp="1"/>
          </p:cNvSpPr>
          <p:nvPr>
            <p:ph type="title" idx="4294967295"/>
          </p:nvPr>
        </p:nvSpPr>
        <p:spPr>
          <a:xfrm>
            <a:off x="5595938" y="1627188"/>
            <a:ext cx="6596062" cy="769937"/>
          </a:xfrm>
        </p:spPr>
        <p:txBody>
          <a:bodyPr anchor="t">
            <a:normAutofit fontScale="90000"/>
          </a:bodyPr>
          <a:lstStyle/>
          <a:p>
            <a:r>
              <a:rPr lang="en-GB" sz="3700"/>
              <a:t>ITSA’S BROADER MISSION – BEYOND TAX STAMPS</a:t>
            </a:r>
          </a:p>
        </p:txBody>
      </p:sp>
      <p:pic>
        <p:nvPicPr>
          <p:cNvPr id="6" name="Picture 5">
            <a:extLst>
              <a:ext uri="{FF2B5EF4-FFF2-40B4-BE49-F238E27FC236}">
                <a16:creationId xmlns:a16="http://schemas.microsoft.com/office/drawing/2014/main" id="{B6ED5598-EDC9-1BC7-0669-2741E0163832}"/>
              </a:ext>
            </a:extLst>
          </p:cNvPr>
          <p:cNvPicPr>
            <a:picLocks noChangeAspect="1"/>
          </p:cNvPicPr>
          <p:nvPr/>
        </p:nvPicPr>
        <p:blipFill>
          <a:blip r:embed="rId3"/>
          <a:stretch>
            <a:fillRect/>
          </a:stretch>
        </p:blipFill>
        <p:spPr>
          <a:xfrm>
            <a:off x="9775003" y="239570"/>
            <a:ext cx="2154147" cy="780370"/>
          </a:xfrm>
          <a:prstGeom prst="rect">
            <a:avLst/>
          </a:prstGeom>
        </p:spPr>
      </p:pic>
      <p:sp>
        <p:nvSpPr>
          <p:cNvPr id="11" name="TextBox 10">
            <a:extLst>
              <a:ext uri="{FF2B5EF4-FFF2-40B4-BE49-F238E27FC236}">
                <a16:creationId xmlns:a16="http://schemas.microsoft.com/office/drawing/2014/main" id="{A2EEC317-FBC0-9F4D-3AAC-81EA13ABF7FB}"/>
              </a:ext>
            </a:extLst>
          </p:cNvPr>
          <p:cNvSpPr txBox="1"/>
          <p:nvPr/>
        </p:nvSpPr>
        <p:spPr>
          <a:xfrm>
            <a:off x="5496789" y="3904203"/>
            <a:ext cx="6234930" cy="112006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lvl="0" indent="-285750">
              <a:lnSpc>
                <a:spcPct val="100000"/>
              </a:lnSpc>
              <a:buFont typeface="Arial" panose="020B0604020202020204" pitchFamily="34" charset="0"/>
              <a:buChar char="•"/>
            </a:pPr>
            <a:r>
              <a:rPr lang="en-GB" b="1"/>
              <a:t>Advocate against </a:t>
            </a:r>
            <a:r>
              <a:rPr lang="en-GB"/>
              <a:t>non-secure digital programmes and programmes not independent from taxpaying entity, like tobacco manufacturers</a:t>
            </a:r>
            <a:endParaRPr lang="en-US" sz="1800"/>
          </a:p>
        </p:txBody>
      </p:sp>
      <p:sp>
        <p:nvSpPr>
          <p:cNvPr id="16" name="TextBox 15">
            <a:extLst>
              <a:ext uri="{FF2B5EF4-FFF2-40B4-BE49-F238E27FC236}">
                <a16:creationId xmlns:a16="http://schemas.microsoft.com/office/drawing/2014/main" id="{333C3A83-5ED6-9163-42A3-2D073E1EF101}"/>
              </a:ext>
            </a:extLst>
          </p:cNvPr>
          <p:cNvSpPr txBox="1"/>
          <p:nvPr/>
        </p:nvSpPr>
        <p:spPr>
          <a:xfrm>
            <a:off x="5496789" y="2345352"/>
            <a:ext cx="6234930" cy="1369355"/>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lvl="0" indent="-285750">
              <a:lnSpc>
                <a:spcPct val="100000"/>
              </a:lnSpc>
              <a:buFont typeface="Arial" panose="020B0604020202020204" pitchFamily="34" charset="0"/>
              <a:buChar char="•"/>
            </a:pPr>
            <a:r>
              <a:rPr lang="en-GB" b="1"/>
              <a:t>Advocate for </a:t>
            </a:r>
            <a:r>
              <a:rPr lang="en-GB"/>
              <a:t>physical/digital secure solutions across entire jurisdictions and product categories, which protect products from non-compliance and extend to other functions such as sustainability</a:t>
            </a:r>
            <a:endParaRPr lang="en-US" sz="1800"/>
          </a:p>
        </p:txBody>
      </p:sp>
      <p:pic>
        <p:nvPicPr>
          <p:cNvPr id="3" name="Picture 2" descr="A close-up of a row of tickets&#10;&#10;AI-generated content may be incorrect.">
            <a:extLst>
              <a:ext uri="{FF2B5EF4-FFF2-40B4-BE49-F238E27FC236}">
                <a16:creationId xmlns:a16="http://schemas.microsoft.com/office/drawing/2014/main" id="{B20A362C-5AB4-8310-B69F-89AC039EE7D5}"/>
              </a:ext>
            </a:extLst>
          </p:cNvPr>
          <p:cNvPicPr>
            <a:picLocks noChangeAspect="1"/>
          </p:cNvPicPr>
          <p:nvPr/>
        </p:nvPicPr>
        <p:blipFill>
          <a:blip r:embed="rId4"/>
          <a:stretch>
            <a:fillRect/>
          </a:stretch>
        </p:blipFill>
        <p:spPr>
          <a:xfrm>
            <a:off x="-1341" y="500479"/>
            <a:ext cx="5307088" cy="5864440"/>
          </a:xfrm>
          <a:prstGeom prst="rect">
            <a:avLst/>
          </a:prstGeom>
        </p:spPr>
      </p:pic>
    </p:spTree>
    <p:extLst>
      <p:ext uri="{BB962C8B-B14F-4D97-AF65-F5344CB8AC3E}">
        <p14:creationId xmlns:p14="http://schemas.microsoft.com/office/powerpoint/2010/main" val="1320639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2F79-F27F-78CF-0B3F-8BCB0F5915E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81BD48F-B676-40F1-185D-1781D3B3F506}"/>
              </a:ext>
            </a:extLst>
          </p:cNvPr>
          <p:cNvSpPr>
            <a:spLocks noGrp="1"/>
          </p:cNvSpPr>
          <p:nvPr>
            <p:ph type="body" sz="quarter" idx="13"/>
          </p:nvPr>
        </p:nvSpPr>
        <p:spPr/>
        <p:txBody>
          <a:bodyPr/>
          <a:lstStyle/>
          <a:p>
            <a:endParaRPr lang="en-US"/>
          </a:p>
        </p:txBody>
      </p:sp>
      <p:pic>
        <p:nvPicPr>
          <p:cNvPr id="4" name="Picture 3" descr="A close up of a card&#10;&#10;AI-generated content may be incorrect.">
            <a:extLst>
              <a:ext uri="{FF2B5EF4-FFF2-40B4-BE49-F238E27FC236}">
                <a16:creationId xmlns:a16="http://schemas.microsoft.com/office/drawing/2014/main" id="{461BF899-D396-0362-59A6-78A237FD56B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78783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AFD167-B789-1AEF-126F-1EC6EE388ABE}"/>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8A1B876-3271-74B7-BC69-EAE916C1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7BB88A1-046F-FCCF-E989-9305423AA32B}"/>
              </a:ext>
            </a:extLst>
          </p:cNvPr>
          <p:cNvPicPr>
            <a:picLocks noChangeAspect="1"/>
          </p:cNvPicPr>
          <p:nvPr/>
        </p:nvPicPr>
        <p:blipFill>
          <a:blip r:embed="rId3"/>
          <a:stretch>
            <a:fillRect/>
          </a:stretch>
        </p:blipFill>
        <p:spPr>
          <a:xfrm>
            <a:off x="1031239" y="2729409"/>
            <a:ext cx="3775459" cy="1367713"/>
          </a:xfrm>
          <a:prstGeom prst="rect">
            <a:avLst/>
          </a:prstGeom>
        </p:spPr>
      </p:pic>
      <p:sp>
        <p:nvSpPr>
          <p:cNvPr id="29" name="Freeform: Shape 28">
            <a:extLst>
              <a:ext uri="{FF2B5EF4-FFF2-40B4-BE49-F238E27FC236}">
                <a16:creationId xmlns:a16="http://schemas.microsoft.com/office/drawing/2014/main" id="{AF6D05EC-AF05-5E54-A646-F9A247E88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ight Triangle 30">
            <a:extLst>
              <a:ext uri="{FF2B5EF4-FFF2-40B4-BE49-F238E27FC236}">
                <a16:creationId xmlns:a16="http://schemas.microsoft.com/office/drawing/2014/main" id="{B9EF2D1D-7263-3A16-A6C9-AB30E3F5E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460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73F0196-0BD0-FCC9-08CA-D34592878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6F385B-D458-FF7B-E779-7D1065A541A0}"/>
              </a:ext>
            </a:extLst>
          </p:cNvPr>
          <p:cNvSpPr>
            <a:spLocks noGrp="1"/>
          </p:cNvSpPr>
          <p:nvPr>
            <p:ph type="ctrTitle"/>
          </p:nvPr>
        </p:nvSpPr>
        <p:spPr>
          <a:xfrm>
            <a:off x="5884320" y="3046188"/>
            <a:ext cx="5384800" cy="761255"/>
          </a:xfrm>
        </p:spPr>
        <p:txBody>
          <a:bodyPr anchor="b">
            <a:normAutofit fontScale="90000"/>
          </a:bodyPr>
          <a:lstStyle/>
          <a:p>
            <a:r>
              <a:rPr lang="en-GB" sz="4800"/>
              <a:t>KEY INFRASTRUCTURE AND SECURITY CONSIDERATIONS FOR A BLENDED DIGITAL MARKING PROGRAMME</a:t>
            </a:r>
          </a:p>
        </p:txBody>
      </p:sp>
      <p:sp>
        <p:nvSpPr>
          <p:cNvPr id="5" name="TextBox 4">
            <a:extLst>
              <a:ext uri="{FF2B5EF4-FFF2-40B4-BE49-F238E27FC236}">
                <a16:creationId xmlns:a16="http://schemas.microsoft.com/office/drawing/2014/main" id="{E7748308-C13F-14A1-3842-1C4FE4B5BBC4}"/>
              </a:ext>
            </a:extLst>
          </p:cNvPr>
          <p:cNvSpPr txBox="1"/>
          <p:nvPr/>
        </p:nvSpPr>
        <p:spPr>
          <a:xfrm>
            <a:off x="8198603" y="44945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blue and white background with hexagons&#10;&#10;AI-generated content may be incorrect.">
            <a:extLst>
              <a:ext uri="{FF2B5EF4-FFF2-40B4-BE49-F238E27FC236}">
                <a16:creationId xmlns:a16="http://schemas.microsoft.com/office/drawing/2014/main" id="{2F2B37FA-33C5-ACD7-19E3-410B600F5566}"/>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A6463EAA-004D-F19D-000A-F2564491CCB0}"/>
              </a:ext>
            </a:extLst>
          </p:cNvPr>
          <p:cNvPicPr>
            <a:picLocks noChangeAspect="1"/>
          </p:cNvPicPr>
          <p:nvPr/>
        </p:nvPicPr>
        <p:blipFill>
          <a:blip r:embed="rId5"/>
          <a:stretch>
            <a:fillRect/>
          </a:stretch>
        </p:blipFill>
        <p:spPr>
          <a:xfrm>
            <a:off x="0" y="0"/>
            <a:ext cx="12192000" cy="6858000"/>
          </a:xfrm>
          <a:prstGeom prst="rect">
            <a:avLst/>
          </a:prstGeom>
        </p:spPr>
      </p:pic>
      <p:pic>
        <p:nvPicPr>
          <p:cNvPr id="6" name="Picture 5" descr="A group of people in a crowd&#10;&#10;AI-generated content may be incorrect.">
            <a:extLst>
              <a:ext uri="{FF2B5EF4-FFF2-40B4-BE49-F238E27FC236}">
                <a16:creationId xmlns:a16="http://schemas.microsoft.com/office/drawing/2014/main" id="{9C55AD5E-D615-9DF7-BBB5-42DFB73EAA73}"/>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399493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60852-2E2E-90A1-7009-4D170F3F16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690B8B-A064-80AB-BB9E-640B86DB9F62}"/>
              </a:ext>
            </a:extLst>
          </p:cNvPr>
          <p:cNvSpPr>
            <a:spLocks noGrp="1"/>
          </p:cNvSpPr>
          <p:nvPr>
            <p:ph type="title"/>
          </p:nvPr>
        </p:nvSpPr>
        <p:spPr/>
        <p:txBody>
          <a:bodyPr>
            <a:normAutofit/>
          </a:bodyPr>
          <a:lstStyle/>
          <a:p>
            <a:endParaRPr lang="LID4096"/>
          </a:p>
        </p:txBody>
      </p:sp>
      <p:sp>
        <p:nvSpPr>
          <p:cNvPr id="4" name="Text Placeholder 3">
            <a:extLst>
              <a:ext uri="{FF2B5EF4-FFF2-40B4-BE49-F238E27FC236}">
                <a16:creationId xmlns:a16="http://schemas.microsoft.com/office/drawing/2014/main" id="{50BA9B16-D5CE-CAA5-E458-0226FA705535}"/>
              </a:ext>
            </a:extLst>
          </p:cNvPr>
          <p:cNvSpPr>
            <a:spLocks noGrp="1"/>
          </p:cNvSpPr>
          <p:nvPr>
            <p:ph type="body" sz="quarter" idx="13"/>
          </p:nvPr>
        </p:nvSpPr>
        <p:spPr/>
        <p:txBody>
          <a:bodyPr/>
          <a:lstStyle/>
          <a:p>
            <a:endParaRPr lang="LID4096"/>
          </a:p>
        </p:txBody>
      </p:sp>
      <p:pic>
        <p:nvPicPr>
          <p:cNvPr id="2" name="Picture 1" descr="A blue and white background with hexagons&#10;&#10;AI-generated content may be incorrect.">
            <a:extLst>
              <a:ext uri="{FF2B5EF4-FFF2-40B4-BE49-F238E27FC236}">
                <a16:creationId xmlns:a16="http://schemas.microsoft.com/office/drawing/2014/main" id="{AA94FD83-B576-7EA1-6A48-E0287515EEDF}"/>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A7EC71AF-B550-E419-43FF-5E626E3E0A2D}"/>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close up of a card&#10;&#10;AI-generated content may be incorrect.">
            <a:extLst>
              <a:ext uri="{FF2B5EF4-FFF2-40B4-BE49-F238E27FC236}">
                <a16:creationId xmlns:a16="http://schemas.microsoft.com/office/drawing/2014/main" id="{00DB1E63-F56A-7EB3-15E2-17D4B3428F1F}"/>
              </a:ext>
            </a:extLst>
          </p:cNvPr>
          <p:cNvPicPr>
            <a:picLocks noChangeAspect="1"/>
          </p:cNvPicPr>
          <p:nvPr/>
        </p:nvPicPr>
        <p:blipFill>
          <a:blip r:embed="rId4"/>
          <a:stretch>
            <a:fillRect/>
          </a:stretch>
        </p:blipFill>
        <p:spPr>
          <a:xfrm>
            <a:off x="0" y="0"/>
            <a:ext cx="12192000" cy="6858000"/>
          </a:xfrm>
          <a:prstGeom prst="rect">
            <a:avLst/>
          </a:prstGeom>
        </p:spPr>
      </p:pic>
      <p:pic>
        <p:nvPicPr>
          <p:cNvPr id="7" name="Picture 6" descr="A group of people in a crowd&#10;&#10;AI-generated content may be incorrect.">
            <a:extLst>
              <a:ext uri="{FF2B5EF4-FFF2-40B4-BE49-F238E27FC236}">
                <a16:creationId xmlns:a16="http://schemas.microsoft.com/office/drawing/2014/main" id="{3882E2F6-67DE-5D25-766C-EBF3F9E710E7}"/>
              </a:ext>
            </a:extLst>
          </p:cNvPr>
          <p:cNvPicPr>
            <a:picLocks noChangeAspect="1"/>
          </p:cNvPicPr>
          <p:nvPr/>
        </p:nvPicPr>
        <p:blipFill>
          <a:blip r:embed="rId5"/>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DD253483-5299-69AE-AAA9-E97639FA01E8}"/>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012723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A8DB-7723-DB18-DAD7-251C5AEB137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923689F-B13A-1597-4BA1-9FD88ACE4E02}"/>
              </a:ext>
            </a:extLst>
          </p:cNvPr>
          <p:cNvSpPr>
            <a:spLocks noGrp="1"/>
          </p:cNvSpPr>
          <p:nvPr>
            <p:ph type="body" sz="quarter" idx="13"/>
          </p:nvPr>
        </p:nvSpPr>
        <p:spPr/>
        <p:txBody>
          <a:bodyPr/>
          <a:lstStyle/>
          <a:p>
            <a:endParaRPr lang="en-US"/>
          </a:p>
        </p:txBody>
      </p:sp>
      <p:pic>
        <p:nvPicPr>
          <p:cNvPr id="4" name="Picture 3">
            <a:extLst>
              <a:ext uri="{FF2B5EF4-FFF2-40B4-BE49-F238E27FC236}">
                <a16:creationId xmlns:a16="http://schemas.microsoft.com/office/drawing/2014/main" id="{2DFC04AE-7BDA-EC48-0A5A-54111CC6C80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70260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A1D4-F509-E8F7-EE7E-AAB83253217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77153DD-059D-1F8B-EFDC-33F359078A49}"/>
              </a:ext>
            </a:extLst>
          </p:cNvPr>
          <p:cNvSpPr>
            <a:spLocks noGrp="1"/>
          </p:cNvSpPr>
          <p:nvPr>
            <p:ph type="body" sz="quarter" idx="13"/>
          </p:nvPr>
        </p:nvSpPr>
        <p:spPr/>
        <p:txBody>
          <a:bodyPr/>
          <a:lstStyle/>
          <a:p>
            <a:endParaRPr lang="en-US"/>
          </a:p>
        </p:txBody>
      </p:sp>
      <p:pic>
        <p:nvPicPr>
          <p:cNvPr id="4" name="Picture 3" descr="A diagram of a company&#10;&#10;AI-generated content may be incorrect.">
            <a:extLst>
              <a:ext uri="{FF2B5EF4-FFF2-40B4-BE49-F238E27FC236}">
                <a16:creationId xmlns:a16="http://schemas.microsoft.com/office/drawing/2014/main" id="{3976153B-2818-21B4-4F09-9D667EBD4C1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7225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9CE2EE-9DB4-755D-350E-20886FB33309}"/>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93A3869-60AF-3B59-DD6C-BED24E5E2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7B51D35-E188-638D-2492-8FA41BD8BF63}"/>
              </a:ext>
            </a:extLst>
          </p:cNvPr>
          <p:cNvPicPr>
            <a:picLocks noChangeAspect="1"/>
          </p:cNvPicPr>
          <p:nvPr/>
        </p:nvPicPr>
        <p:blipFill>
          <a:blip r:embed="rId3"/>
          <a:stretch>
            <a:fillRect/>
          </a:stretch>
        </p:blipFill>
        <p:spPr>
          <a:xfrm>
            <a:off x="1031239" y="2729409"/>
            <a:ext cx="3775459" cy="1367713"/>
          </a:xfrm>
          <a:prstGeom prst="rect">
            <a:avLst/>
          </a:prstGeom>
        </p:spPr>
      </p:pic>
      <p:sp>
        <p:nvSpPr>
          <p:cNvPr id="29" name="Freeform: Shape 28">
            <a:extLst>
              <a:ext uri="{FF2B5EF4-FFF2-40B4-BE49-F238E27FC236}">
                <a16:creationId xmlns:a16="http://schemas.microsoft.com/office/drawing/2014/main" id="{B78337D2-21C0-7ECA-BF8D-D71675B36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ight Triangle 30">
            <a:extLst>
              <a:ext uri="{FF2B5EF4-FFF2-40B4-BE49-F238E27FC236}">
                <a16:creationId xmlns:a16="http://schemas.microsoft.com/office/drawing/2014/main" id="{29A36946-0D5E-43EB-9199-7F92C9900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460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9706519-AA57-7067-6D70-C848512A7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38DB5B-66AB-3A38-4333-74A6ECAF7B25}"/>
              </a:ext>
            </a:extLst>
          </p:cNvPr>
          <p:cNvSpPr>
            <a:spLocks noGrp="1"/>
          </p:cNvSpPr>
          <p:nvPr>
            <p:ph type="ctrTitle"/>
          </p:nvPr>
        </p:nvSpPr>
        <p:spPr>
          <a:xfrm>
            <a:off x="6089474" y="3427188"/>
            <a:ext cx="5384800" cy="761255"/>
          </a:xfrm>
        </p:spPr>
        <p:txBody>
          <a:bodyPr anchor="b">
            <a:normAutofit fontScale="90000"/>
          </a:bodyPr>
          <a:lstStyle/>
          <a:p>
            <a:pPr algn="l"/>
            <a:r>
              <a:rPr lang="en-GB" sz="4800">
                <a:latin typeface="NewsGoth BdXCn BT"/>
              </a:rPr>
              <a:t>INNOVATION IN TAX STAMPS – PHYSICAL AND DIGITAL ASPECTS</a:t>
            </a:r>
            <a:endParaRPr lang="en-US"/>
          </a:p>
        </p:txBody>
      </p:sp>
      <p:sp>
        <p:nvSpPr>
          <p:cNvPr id="5" name="TextBox 4">
            <a:extLst>
              <a:ext uri="{FF2B5EF4-FFF2-40B4-BE49-F238E27FC236}">
                <a16:creationId xmlns:a16="http://schemas.microsoft.com/office/drawing/2014/main" id="{42EF06DF-58BE-7445-93F4-40453A87F7A0}"/>
              </a:ext>
            </a:extLst>
          </p:cNvPr>
          <p:cNvSpPr txBox="1"/>
          <p:nvPr/>
        </p:nvSpPr>
        <p:spPr>
          <a:xfrm>
            <a:off x="8198603" y="44945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678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744AC-CAC3-F041-7F22-2CC68C2D1C3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5BF1254-6923-A7BD-2A87-86D144241CC2}"/>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F974574D-F13D-0C09-942A-E2C528280B6D}"/>
              </a:ext>
            </a:extLst>
          </p:cNvPr>
          <p:cNvSpPr>
            <a:spLocks noGrp="1"/>
          </p:cNvSpPr>
          <p:nvPr>
            <p:ph type="body" sz="quarter" idx="13"/>
          </p:nvPr>
        </p:nvSpPr>
        <p:spPr/>
        <p:txBody>
          <a:bodyPr vert="horz" lIns="91440" tIns="45720" rIns="91440" bIns="45720" rtlCol="0" anchor="t">
            <a:normAutofit/>
          </a:bodyPr>
          <a:lstStyle/>
          <a:p>
            <a:pPr marL="0" indent="0">
              <a:buNone/>
            </a:pPr>
            <a:r>
              <a:rPr lang="en-US" err="1">
                <a:solidFill>
                  <a:srgbClr val="FF0000"/>
                </a:solidFill>
                <a:latin typeface="NewsGoth BT"/>
              </a:rPr>
              <a:t>Securikett</a:t>
            </a:r>
            <a:r>
              <a:rPr lang="en-US">
                <a:solidFill>
                  <a:srgbClr val="FF0000"/>
                </a:solidFill>
                <a:latin typeface="NewsGoth BT"/>
              </a:rPr>
              <a:t> pre-recorded presentation</a:t>
            </a:r>
            <a:endParaRPr lang="en-US">
              <a:solidFill>
                <a:srgbClr val="FF0000"/>
              </a:solidFill>
            </a:endParaRPr>
          </a:p>
        </p:txBody>
      </p:sp>
    </p:spTree>
    <p:extLst>
      <p:ext uri="{BB962C8B-B14F-4D97-AF65-F5344CB8AC3E}">
        <p14:creationId xmlns:p14="http://schemas.microsoft.com/office/powerpoint/2010/main" val="3379639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522173-36F4-8367-9A9A-20BC6D81D1C0}"/>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0570D30-F0DF-5447-91D6-A852D134F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9F11873-2234-5452-02F8-D569070D220D}"/>
              </a:ext>
            </a:extLst>
          </p:cNvPr>
          <p:cNvPicPr>
            <a:picLocks noChangeAspect="1"/>
          </p:cNvPicPr>
          <p:nvPr/>
        </p:nvPicPr>
        <p:blipFill>
          <a:blip r:embed="rId3"/>
          <a:stretch>
            <a:fillRect/>
          </a:stretch>
        </p:blipFill>
        <p:spPr>
          <a:xfrm>
            <a:off x="1031239" y="2729409"/>
            <a:ext cx="3775459" cy="1367713"/>
          </a:xfrm>
          <a:prstGeom prst="rect">
            <a:avLst/>
          </a:prstGeom>
        </p:spPr>
      </p:pic>
      <p:sp>
        <p:nvSpPr>
          <p:cNvPr id="29" name="Freeform: Shape 28">
            <a:extLst>
              <a:ext uri="{FF2B5EF4-FFF2-40B4-BE49-F238E27FC236}">
                <a16:creationId xmlns:a16="http://schemas.microsoft.com/office/drawing/2014/main" id="{71FE49B8-A5FE-8401-BABC-74892E8FE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ight Triangle 30">
            <a:extLst>
              <a:ext uri="{FF2B5EF4-FFF2-40B4-BE49-F238E27FC236}">
                <a16:creationId xmlns:a16="http://schemas.microsoft.com/office/drawing/2014/main" id="{AA359780-95B8-8335-17A7-5D7D3EA26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460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FFBC3B-3DB3-1E0D-E6C5-7076C1BB4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5C3A95-519A-2681-72AA-4C138812663D}"/>
              </a:ext>
            </a:extLst>
          </p:cNvPr>
          <p:cNvSpPr>
            <a:spLocks noGrp="1"/>
          </p:cNvSpPr>
          <p:nvPr>
            <p:ph type="ctrTitle"/>
          </p:nvPr>
        </p:nvSpPr>
        <p:spPr>
          <a:xfrm>
            <a:off x="5884320" y="3335867"/>
            <a:ext cx="5384800" cy="761255"/>
          </a:xfrm>
        </p:spPr>
        <p:txBody>
          <a:bodyPr anchor="b">
            <a:normAutofit/>
          </a:bodyPr>
          <a:lstStyle/>
          <a:p>
            <a:pPr algn="l"/>
            <a:r>
              <a:rPr lang="en-GB" sz="4800" dirty="0"/>
              <a:t>DISCUSSION</a:t>
            </a:r>
            <a:endParaRPr lang="en-GB" sz="3600" dirty="0"/>
          </a:p>
        </p:txBody>
      </p:sp>
      <p:sp>
        <p:nvSpPr>
          <p:cNvPr id="5" name="TextBox 4">
            <a:extLst>
              <a:ext uri="{FF2B5EF4-FFF2-40B4-BE49-F238E27FC236}">
                <a16:creationId xmlns:a16="http://schemas.microsoft.com/office/drawing/2014/main" id="{B1CCA8D5-4734-A1C8-4095-C311A2CF54B9}"/>
              </a:ext>
            </a:extLst>
          </p:cNvPr>
          <p:cNvSpPr txBox="1"/>
          <p:nvPr/>
        </p:nvSpPr>
        <p:spPr>
          <a:xfrm>
            <a:off x="8198603" y="44945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087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peaking into a microphone in front of a crowd&#10;&#10;AI-generated content may be incorrect.">
            <a:extLst>
              <a:ext uri="{FF2B5EF4-FFF2-40B4-BE49-F238E27FC236}">
                <a16:creationId xmlns:a16="http://schemas.microsoft.com/office/drawing/2014/main" id="{CB7C1D47-27E2-3790-1936-71C5AFB17DF4}"/>
              </a:ext>
            </a:extLst>
          </p:cNvPr>
          <p:cNvPicPr>
            <a:picLocks noChangeAspect="1"/>
          </p:cNvPicPr>
          <p:nvPr/>
        </p:nvPicPr>
        <p:blipFill>
          <a:blip r:embed="rId2"/>
          <a:stretch>
            <a:fillRect/>
          </a:stretch>
        </p:blipFill>
        <p:spPr>
          <a:xfrm flipH="1">
            <a:off x="-22412" y="0"/>
            <a:ext cx="12236824" cy="6858000"/>
          </a:xfrm>
          <a:prstGeom prst="rect">
            <a:avLst/>
          </a:prstGeom>
        </p:spPr>
      </p:pic>
      <p:sp>
        <p:nvSpPr>
          <p:cNvPr id="2" name="Title 1">
            <a:extLst>
              <a:ext uri="{FF2B5EF4-FFF2-40B4-BE49-F238E27FC236}">
                <a16:creationId xmlns:a16="http://schemas.microsoft.com/office/drawing/2014/main" id="{A4FC0EC8-102B-637E-07B6-327DE1260ED3}"/>
              </a:ext>
            </a:extLst>
          </p:cNvPr>
          <p:cNvSpPr>
            <a:spLocks noGrp="1"/>
          </p:cNvSpPr>
          <p:nvPr>
            <p:ph type="title"/>
          </p:nvPr>
        </p:nvSpPr>
        <p:spPr/>
        <p:txBody>
          <a:bodyPr/>
          <a:lstStyle/>
          <a:p>
            <a:r>
              <a:rPr lang="en-US" dirty="0">
                <a:solidFill>
                  <a:schemeClr val="bg1"/>
                </a:solidFill>
              </a:rPr>
              <a:t>QUESTIONS? REMARKS?</a:t>
            </a:r>
            <a:endParaRPr lang="LID4096" dirty="0">
              <a:solidFill>
                <a:schemeClr val="bg1"/>
              </a:solidFill>
            </a:endParaRPr>
          </a:p>
        </p:txBody>
      </p:sp>
    </p:spTree>
    <p:extLst>
      <p:ext uri="{BB962C8B-B14F-4D97-AF65-F5344CB8AC3E}">
        <p14:creationId xmlns:p14="http://schemas.microsoft.com/office/powerpoint/2010/main" val="1800121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9DD08-E431-08EC-59BD-7B70DA40B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E7205-A11D-DB4C-742C-A6124FF64A45}"/>
              </a:ext>
            </a:extLst>
          </p:cNvPr>
          <p:cNvSpPr>
            <a:spLocks noGrp="1"/>
          </p:cNvSpPr>
          <p:nvPr>
            <p:ph type="title"/>
          </p:nvPr>
        </p:nvSpPr>
        <p:spPr/>
        <p:txBody>
          <a:bodyPr>
            <a:normAutofit/>
          </a:bodyPr>
          <a:lstStyle/>
          <a:p>
            <a:r>
              <a:rPr lang="en-US" dirty="0"/>
              <a:t>EXERCISE</a:t>
            </a:r>
            <a:endParaRPr lang="LID4096" dirty="0"/>
          </a:p>
        </p:txBody>
      </p:sp>
      <p:sp>
        <p:nvSpPr>
          <p:cNvPr id="5" name="Text Placeholder 4">
            <a:extLst>
              <a:ext uri="{FF2B5EF4-FFF2-40B4-BE49-F238E27FC236}">
                <a16:creationId xmlns:a16="http://schemas.microsoft.com/office/drawing/2014/main" id="{ABD6EE95-AA4D-E182-9235-B4EC82331FA5}"/>
              </a:ext>
            </a:extLst>
          </p:cNvPr>
          <p:cNvSpPr>
            <a:spLocks noGrp="1"/>
          </p:cNvSpPr>
          <p:nvPr>
            <p:ph type="body" sz="quarter" idx="13"/>
          </p:nvPr>
        </p:nvSpPr>
        <p:spPr>
          <a:xfrm>
            <a:off x="508000" y="1996966"/>
            <a:ext cx="9855200" cy="3565634"/>
          </a:xfrm>
        </p:spPr>
        <p:txBody>
          <a:bodyPr/>
          <a:lstStyle/>
          <a:p>
            <a:pPr marL="0" indent="0">
              <a:buNone/>
            </a:pPr>
            <a:r>
              <a:rPr lang="en-US" dirty="0"/>
              <a:t>What are the most important elements of a technology solution that determine the </a:t>
            </a:r>
            <a:r>
              <a:rPr lang="en-US" b="1" dirty="0"/>
              <a:t>success of a tax stamp programme</a:t>
            </a:r>
            <a:r>
              <a:rPr lang="en-US" dirty="0"/>
              <a:t>?</a:t>
            </a:r>
            <a:endParaRPr lang="LID4096" dirty="0"/>
          </a:p>
        </p:txBody>
      </p:sp>
    </p:spTree>
    <p:extLst>
      <p:ext uri="{BB962C8B-B14F-4D97-AF65-F5344CB8AC3E}">
        <p14:creationId xmlns:p14="http://schemas.microsoft.com/office/powerpoint/2010/main" val="113772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0A7C85-A35D-ABF6-5B0D-26F78EB57257}"/>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101488C-BC9F-5430-5834-952B2559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2159FE3-3F6D-7308-5A2D-166FAEE42F9F}"/>
              </a:ext>
            </a:extLst>
          </p:cNvPr>
          <p:cNvPicPr>
            <a:picLocks noChangeAspect="1"/>
          </p:cNvPicPr>
          <p:nvPr/>
        </p:nvPicPr>
        <p:blipFill>
          <a:blip r:embed="rId3"/>
          <a:stretch>
            <a:fillRect/>
          </a:stretch>
        </p:blipFill>
        <p:spPr>
          <a:xfrm>
            <a:off x="1031239" y="2729409"/>
            <a:ext cx="3775459" cy="1367713"/>
          </a:xfrm>
          <a:prstGeom prst="rect">
            <a:avLst/>
          </a:prstGeom>
        </p:spPr>
      </p:pic>
      <p:sp>
        <p:nvSpPr>
          <p:cNvPr id="29" name="Freeform: Shape 28">
            <a:extLst>
              <a:ext uri="{FF2B5EF4-FFF2-40B4-BE49-F238E27FC236}">
                <a16:creationId xmlns:a16="http://schemas.microsoft.com/office/drawing/2014/main" id="{6C8C1B20-435E-CE90-8E6C-D03E77364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ight Triangle 30">
            <a:extLst>
              <a:ext uri="{FF2B5EF4-FFF2-40B4-BE49-F238E27FC236}">
                <a16:creationId xmlns:a16="http://schemas.microsoft.com/office/drawing/2014/main" id="{CE1281C3-36B3-EE7A-DF40-8E2BA9BC0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460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061F5EC-6609-71BC-4E5C-70B7F6935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CC99FF-1AF7-87F2-54E0-30D0D64007ED}"/>
              </a:ext>
            </a:extLst>
          </p:cNvPr>
          <p:cNvSpPr>
            <a:spLocks noGrp="1"/>
          </p:cNvSpPr>
          <p:nvPr>
            <p:ph type="ctrTitle"/>
          </p:nvPr>
        </p:nvSpPr>
        <p:spPr>
          <a:xfrm>
            <a:off x="5884320" y="3334712"/>
            <a:ext cx="5384800" cy="761255"/>
          </a:xfrm>
        </p:spPr>
        <p:txBody>
          <a:bodyPr anchor="b">
            <a:normAutofit fontScale="90000"/>
          </a:bodyPr>
          <a:lstStyle/>
          <a:p>
            <a:pPr algn="l"/>
            <a:r>
              <a:rPr lang="en-GB" sz="4800"/>
              <a:t>WHAT DOES DIGITAL-ONLY LOOK LIKE?</a:t>
            </a:r>
            <a:endParaRPr lang="en-GB" sz="3600"/>
          </a:p>
        </p:txBody>
      </p:sp>
      <p:sp>
        <p:nvSpPr>
          <p:cNvPr id="5" name="TextBox 4">
            <a:extLst>
              <a:ext uri="{FF2B5EF4-FFF2-40B4-BE49-F238E27FC236}">
                <a16:creationId xmlns:a16="http://schemas.microsoft.com/office/drawing/2014/main" id="{3F4DE3D2-E5CF-E142-C7FB-B5D48F83FDDF}"/>
              </a:ext>
            </a:extLst>
          </p:cNvPr>
          <p:cNvSpPr txBox="1"/>
          <p:nvPr/>
        </p:nvSpPr>
        <p:spPr>
          <a:xfrm>
            <a:off x="8198603" y="44945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943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E8DA4-D565-8843-95BC-4AFC368B30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C3E6E-1717-C71E-1EC8-70096E5CE43E}"/>
              </a:ext>
            </a:extLst>
          </p:cNvPr>
          <p:cNvSpPr>
            <a:spLocks noGrp="1"/>
          </p:cNvSpPr>
          <p:nvPr>
            <p:ph type="title"/>
          </p:nvPr>
        </p:nvSpPr>
        <p:spPr>
          <a:xfrm>
            <a:off x="508000" y="779136"/>
            <a:ext cx="11123397" cy="792163"/>
          </a:xfrm>
        </p:spPr>
        <p:txBody>
          <a:bodyPr>
            <a:noAutofit/>
          </a:bodyPr>
          <a:lstStyle/>
          <a:p>
            <a:r>
              <a:rPr lang="en-US" sz="3600" dirty="0"/>
              <a:t>WHAT ARE THE MOST IMPORTANT ELEMENTS OF A TECHNOLOGY SOLUTION THAT DETERMINE THE SUCCESS OF A TAX STAMP PROGRAMME?</a:t>
            </a:r>
          </a:p>
        </p:txBody>
      </p:sp>
      <p:sp>
        <p:nvSpPr>
          <p:cNvPr id="5" name="Text Placeholder 4">
            <a:extLst>
              <a:ext uri="{FF2B5EF4-FFF2-40B4-BE49-F238E27FC236}">
                <a16:creationId xmlns:a16="http://schemas.microsoft.com/office/drawing/2014/main" id="{3F503BDE-6F1E-3A3A-019D-4333AC8C35AF}"/>
              </a:ext>
            </a:extLst>
          </p:cNvPr>
          <p:cNvSpPr>
            <a:spLocks noGrp="1"/>
          </p:cNvSpPr>
          <p:nvPr>
            <p:ph type="body" sz="quarter" idx="13"/>
          </p:nvPr>
        </p:nvSpPr>
        <p:spPr>
          <a:xfrm>
            <a:off x="539530" y="2065283"/>
            <a:ext cx="11105931" cy="4191000"/>
          </a:xfrm>
        </p:spPr>
        <p:txBody>
          <a:bodyPr numCol="3" spcCol="144000">
            <a:normAutofit fontScale="92500" lnSpcReduction="10000"/>
          </a:bodyPr>
          <a:lstStyle/>
          <a:p>
            <a:pPr lvl="0"/>
            <a:r>
              <a:rPr lang="en-US" sz="2800" dirty="0">
                <a:effectLst/>
                <a:latin typeface="Aptos" panose="020B0004020202020204" pitchFamily="34" charset="0"/>
                <a:ea typeface="Times New Roman" panose="02020603050405020304" pitchFamily="18" charset="0"/>
                <a:cs typeface="Times New Roman" panose="02020603050405020304" pitchFamily="18" charset="0"/>
              </a:rPr>
              <a:t>Independence from the controlled industry</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lvl="0"/>
            <a:r>
              <a:rPr lang="en-US" sz="2800" dirty="0">
                <a:effectLst/>
                <a:latin typeface="Aptos" panose="020B0004020202020204" pitchFamily="34" charset="0"/>
                <a:ea typeface="Times New Roman" panose="02020603050405020304" pitchFamily="18" charset="0"/>
                <a:cs typeface="Times New Roman" panose="02020603050405020304" pitchFamily="18" charset="0"/>
              </a:rPr>
              <a:t>Resistance of the security features against counterfeiting</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lvl="0"/>
            <a:r>
              <a:rPr lang="en-US" sz="2800" dirty="0">
                <a:effectLst/>
                <a:latin typeface="Aptos" panose="020B0004020202020204" pitchFamily="34" charset="0"/>
                <a:ea typeface="Times New Roman" panose="02020603050405020304" pitchFamily="18" charset="0"/>
                <a:cs typeface="Times New Roman" panose="02020603050405020304" pitchFamily="18" charset="0"/>
              </a:rPr>
              <a:t>Traceability at point of manufacture</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lvl="0"/>
            <a:r>
              <a:rPr lang="en-US" sz="2800" dirty="0">
                <a:effectLst/>
                <a:latin typeface="Aptos" panose="020B0004020202020204" pitchFamily="34" charset="0"/>
                <a:ea typeface="Times New Roman" panose="02020603050405020304" pitchFamily="18" charset="0"/>
                <a:cs typeface="Times New Roman" panose="02020603050405020304" pitchFamily="18" charset="0"/>
              </a:rPr>
              <a:t>Traceability in the distribution chain, down to retail</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lvl="0"/>
            <a:r>
              <a:rPr lang="en-US" sz="2800" dirty="0">
                <a:effectLst/>
                <a:latin typeface="Aptos" panose="020B0004020202020204" pitchFamily="34" charset="0"/>
                <a:ea typeface="Times New Roman" panose="02020603050405020304" pitchFamily="18" charset="0"/>
                <a:cs typeface="Times New Roman" panose="02020603050405020304" pitchFamily="18" charset="0"/>
              </a:rPr>
              <a:t>Online activation / Production monitoring </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lvl="0"/>
            <a:r>
              <a:rPr lang="en-US" sz="2800" dirty="0">
                <a:effectLst/>
                <a:latin typeface="Aptos" panose="020B0004020202020204" pitchFamily="34" charset="0"/>
                <a:ea typeface="Times New Roman" panose="02020603050405020304" pitchFamily="18" charset="0"/>
                <a:cs typeface="Times New Roman" panose="02020603050405020304" pitchFamily="18" charset="0"/>
              </a:rPr>
              <a:t>Enforcement team resources </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lvl="0"/>
            <a:r>
              <a:rPr lang="en-US" sz="2800" dirty="0">
                <a:effectLst/>
                <a:latin typeface="Aptos" panose="020B0004020202020204" pitchFamily="34" charset="0"/>
                <a:ea typeface="Times New Roman" panose="02020603050405020304" pitchFamily="18" charset="0"/>
                <a:cs typeface="Times New Roman" panose="02020603050405020304" pitchFamily="18" charset="0"/>
              </a:rPr>
              <a:t>Authentication and traceability for field inspections</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lvl="0"/>
            <a:r>
              <a:rPr lang="en-US" sz="2800" dirty="0">
                <a:effectLst/>
                <a:latin typeface="Aptos" panose="020B0004020202020204" pitchFamily="34" charset="0"/>
                <a:ea typeface="Times New Roman" panose="02020603050405020304" pitchFamily="18" charset="0"/>
                <a:cs typeface="Times New Roman" panose="02020603050405020304" pitchFamily="18" charset="0"/>
              </a:rPr>
              <a:t>Consumer verification / authentication using smartphone  </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lvl="0"/>
            <a:r>
              <a:rPr lang="en-US" sz="2800" dirty="0">
                <a:effectLst/>
                <a:latin typeface="Aptos" panose="020B0004020202020204" pitchFamily="34" charset="0"/>
                <a:ea typeface="Times New Roman" panose="02020603050405020304" pitchFamily="18" charset="0"/>
                <a:cs typeface="Times New Roman" panose="02020603050405020304" pitchFamily="18" charset="0"/>
              </a:rPr>
              <a:t>Operational reporting</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lvl="0"/>
            <a:r>
              <a:rPr lang="en-US" sz="2800" dirty="0">
                <a:effectLst/>
                <a:latin typeface="Aptos" panose="020B0004020202020204" pitchFamily="34" charset="0"/>
                <a:ea typeface="Times New Roman" panose="02020603050405020304" pitchFamily="18" charset="0"/>
                <a:cs typeface="Times New Roman" panose="02020603050405020304" pitchFamily="18" charset="0"/>
              </a:rPr>
              <a:t>Advanced analytics</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lvl="0"/>
            <a:r>
              <a:rPr lang="en-US" sz="2800" dirty="0">
                <a:effectLst/>
                <a:latin typeface="Aptos" panose="020B0004020202020204" pitchFamily="34" charset="0"/>
                <a:ea typeface="Times New Roman" panose="02020603050405020304" pitchFamily="18" charset="0"/>
                <a:cs typeface="Times New Roman" panose="02020603050405020304" pitchFamily="18" charset="0"/>
              </a:rPr>
              <a:t>Integration with tax &amp; customs management systems</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pPr lvl="0"/>
            <a:r>
              <a:rPr lang="en-US" sz="2800" dirty="0">
                <a:effectLst/>
                <a:latin typeface="Aptos" panose="020B0004020202020204" pitchFamily="34" charset="0"/>
                <a:ea typeface="Times New Roman" panose="02020603050405020304" pitchFamily="18" charset="0"/>
                <a:cs typeface="Times New Roman" panose="02020603050405020304" pitchFamily="18" charset="0"/>
              </a:rPr>
              <a:t>Price</a:t>
            </a:r>
          </a:p>
          <a:p>
            <a:pPr lvl="0"/>
            <a:r>
              <a:rPr lang="en-US" dirty="0">
                <a:latin typeface="Aptos" panose="020B0004020202020204" pitchFamily="34" charset="0"/>
                <a:ea typeface="Aptos" panose="020B0004020202020204" pitchFamily="34" charset="0"/>
                <a:cs typeface="Times New Roman" panose="02020603050405020304" pitchFamily="18" charset="0"/>
              </a:rPr>
              <a:t>Other…</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a:p>
            <a:endParaRPr lang="LID4096" dirty="0"/>
          </a:p>
        </p:txBody>
      </p:sp>
    </p:spTree>
    <p:extLst>
      <p:ext uri="{BB962C8B-B14F-4D97-AF65-F5344CB8AC3E}">
        <p14:creationId xmlns:p14="http://schemas.microsoft.com/office/powerpoint/2010/main" val="197145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9F50-D948-1BD9-DDA7-A67592D1285D}"/>
              </a:ext>
            </a:extLst>
          </p:cNvPr>
          <p:cNvSpPr>
            <a:spLocks noGrp="1"/>
          </p:cNvSpPr>
          <p:nvPr>
            <p:ph type="title"/>
          </p:nvPr>
        </p:nvSpPr>
        <p:spPr>
          <a:xfrm>
            <a:off x="357403" y="492919"/>
            <a:ext cx="11123397" cy="792163"/>
          </a:xfrm>
        </p:spPr>
        <p:txBody>
          <a:bodyPr>
            <a:normAutofit/>
          </a:bodyPr>
          <a:lstStyle/>
          <a:p>
            <a:r>
              <a:rPr lang="en-US"/>
              <a:t>FISCAL MARKINGS / TAX STAMPS</a:t>
            </a:r>
            <a:endParaRPr lang="LID4096"/>
          </a:p>
        </p:txBody>
      </p:sp>
      <p:sp>
        <p:nvSpPr>
          <p:cNvPr id="18" name="Freeform: Shape 17">
            <a:extLst>
              <a:ext uri="{FF2B5EF4-FFF2-40B4-BE49-F238E27FC236}">
                <a16:creationId xmlns:a16="http://schemas.microsoft.com/office/drawing/2014/main" id="{A555B670-F0A2-4BB7-0966-6E2ED2AAE0D4}"/>
              </a:ext>
            </a:extLst>
          </p:cNvPr>
          <p:cNvSpPr/>
          <p:nvPr/>
        </p:nvSpPr>
        <p:spPr>
          <a:xfrm>
            <a:off x="6096000" y="1803400"/>
            <a:ext cx="5384800" cy="3882067"/>
          </a:xfrm>
          <a:custGeom>
            <a:avLst/>
            <a:gdLst>
              <a:gd name="connsiteX0" fmla="*/ 1231308 w 1638300"/>
              <a:gd name="connsiteY0" fmla="*/ 1121676 h 1181100"/>
              <a:gd name="connsiteX1" fmla="*/ 11917 w 1638300"/>
              <a:gd name="connsiteY1" fmla="*/ 890504 h 1181100"/>
              <a:gd name="connsiteX2" fmla="*/ 900886 w 1638300"/>
              <a:gd name="connsiteY2" fmla="*/ 24491 h 1181100"/>
              <a:gd name="connsiteX3" fmla="*/ 1614689 w 1638300"/>
              <a:gd name="connsiteY3" fmla="*/ 407873 h 1181100"/>
              <a:gd name="connsiteX4" fmla="*/ 1231308 w 1638300"/>
              <a:gd name="connsiteY4" fmla="*/ 1121676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0" h="1181100">
                <a:moveTo>
                  <a:pt x="1231308" y="1121676"/>
                </a:moveTo>
                <a:cubicBezTo>
                  <a:pt x="788205" y="1255121"/>
                  <a:pt x="103167" y="1193495"/>
                  <a:pt x="11917" y="890504"/>
                </a:cubicBezTo>
                <a:cubicBezTo>
                  <a:pt x="-79332" y="587514"/>
                  <a:pt x="366533" y="185369"/>
                  <a:pt x="900886" y="24491"/>
                </a:cubicBezTo>
                <a:cubicBezTo>
                  <a:pt x="1203876" y="-66758"/>
                  <a:pt x="1523440" y="104882"/>
                  <a:pt x="1614689" y="407873"/>
                </a:cubicBezTo>
                <a:cubicBezTo>
                  <a:pt x="1705939" y="710863"/>
                  <a:pt x="1534298" y="1030427"/>
                  <a:pt x="1231308" y="1121676"/>
                </a:cubicBezTo>
                <a:close/>
              </a:path>
            </a:pathLst>
          </a:custGeom>
          <a:solidFill>
            <a:srgbClr val="0087C8">
              <a:alpha val="60000"/>
            </a:srgbClr>
          </a:solidFill>
          <a:ln w="9525" cap="flat">
            <a:noFill/>
            <a:prstDash val="solid"/>
            <a:miter/>
          </a:ln>
        </p:spPr>
        <p:txBody>
          <a:bodyPr rtlCol="0" anchor="ctr"/>
          <a:lstStyle/>
          <a:p>
            <a:pPr defTabSz="1219170">
              <a:defRPr/>
            </a:pPr>
            <a:endParaRPr lang="en-GB" sz="1867" kern="0">
              <a:solidFill>
                <a:srgbClr val="25196D"/>
              </a:solidFill>
              <a:latin typeface="Helvetica Neue Medium"/>
            </a:endParaRPr>
          </a:p>
        </p:txBody>
      </p:sp>
      <p:sp>
        <p:nvSpPr>
          <p:cNvPr id="21" name="Freeform: Shape 20">
            <a:extLst>
              <a:ext uri="{FF2B5EF4-FFF2-40B4-BE49-F238E27FC236}">
                <a16:creationId xmlns:a16="http://schemas.microsoft.com/office/drawing/2014/main" id="{3C2CE3F6-64B7-518F-6371-D27044699029}"/>
              </a:ext>
            </a:extLst>
          </p:cNvPr>
          <p:cNvSpPr/>
          <p:nvPr/>
        </p:nvSpPr>
        <p:spPr>
          <a:xfrm>
            <a:off x="541306" y="1752013"/>
            <a:ext cx="5353495" cy="3944680"/>
          </a:xfrm>
          <a:custGeom>
            <a:avLst/>
            <a:gdLst>
              <a:gd name="connsiteX0" fmla="*/ 739463 w 1628775"/>
              <a:gd name="connsiteY0" fmla="*/ 24802 h 1200150"/>
              <a:gd name="connsiteX1" fmla="*/ 1626716 w 1628775"/>
              <a:gd name="connsiteY1" fmla="*/ 892625 h 1200150"/>
              <a:gd name="connsiteX2" fmla="*/ 406850 w 1628775"/>
              <a:gd name="connsiteY2" fmla="*/ 1121415 h 1200150"/>
              <a:gd name="connsiteX3" fmla="*/ 24802 w 1628775"/>
              <a:gd name="connsiteY3" fmla="*/ 406850 h 1200150"/>
              <a:gd name="connsiteX4" fmla="*/ 739463 w 1628775"/>
              <a:gd name="connsiteY4" fmla="*/ 24802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75" h="1200150">
                <a:moveTo>
                  <a:pt x="739463" y="24802"/>
                </a:moveTo>
                <a:cubicBezTo>
                  <a:pt x="1182280" y="159104"/>
                  <a:pt x="1718633" y="589825"/>
                  <a:pt x="1626716" y="892625"/>
                </a:cubicBezTo>
                <a:cubicBezTo>
                  <a:pt x="1534800" y="1195424"/>
                  <a:pt x="940916" y="1283340"/>
                  <a:pt x="406850" y="1121415"/>
                </a:cubicBezTo>
                <a:cubicBezTo>
                  <a:pt x="104050" y="1029594"/>
                  <a:pt x="-67019" y="709649"/>
                  <a:pt x="24802" y="406850"/>
                </a:cubicBezTo>
                <a:cubicBezTo>
                  <a:pt x="116623" y="104050"/>
                  <a:pt x="436663" y="-67019"/>
                  <a:pt x="739463" y="24802"/>
                </a:cubicBezTo>
                <a:close/>
              </a:path>
            </a:pathLst>
          </a:custGeom>
          <a:solidFill>
            <a:srgbClr val="77BC1F">
              <a:alpha val="60000"/>
            </a:srgbClr>
          </a:solidFill>
          <a:ln w="9525" cap="flat">
            <a:noFill/>
            <a:prstDash val="solid"/>
            <a:miter/>
          </a:ln>
        </p:spPr>
        <p:txBody>
          <a:bodyPr rtlCol="0" anchor="ctr"/>
          <a:lstStyle/>
          <a:p>
            <a:pPr defTabSz="1219170">
              <a:defRPr/>
            </a:pPr>
            <a:endParaRPr lang="en-GB" sz="1867" kern="0">
              <a:solidFill>
                <a:srgbClr val="25196D"/>
              </a:solidFill>
              <a:latin typeface="Helvetica Neue Medium"/>
            </a:endParaRPr>
          </a:p>
        </p:txBody>
      </p:sp>
      <p:pic>
        <p:nvPicPr>
          <p:cNvPr id="28" name="Picture 2" descr="Tobacco Tax Paid and Export revenue stamp proofs | National Postal Museum">
            <a:extLst>
              <a:ext uri="{FF2B5EF4-FFF2-40B4-BE49-F238E27FC236}">
                <a16:creationId xmlns:a16="http://schemas.microsoft.com/office/drawing/2014/main" id="{2766DB26-A5DB-2027-BAE1-E4F9DC21571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32000" y="3327401"/>
            <a:ext cx="1320800" cy="91616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9E82E50-0E5A-0ACE-F113-0AE65DD76D33}"/>
              </a:ext>
            </a:extLst>
          </p:cNvPr>
          <p:cNvSpPr txBox="1"/>
          <p:nvPr/>
        </p:nvSpPr>
        <p:spPr>
          <a:xfrm>
            <a:off x="1320801" y="2311401"/>
            <a:ext cx="2172903" cy="461665"/>
          </a:xfrm>
          <a:prstGeom prst="rect">
            <a:avLst/>
          </a:prstGeom>
          <a:noFill/>
        </p:spPr>
        <p:txBody>
          <a:bodyPr wrap="none" rtlCol="0">
            <a:spAutoFit/>
          </a:bodyPr>
          <a:lstStyle/>
          <a:p>
            <a:r>
              <a:rPr lang="en-US" sz="2400" b="1">
                <a:solidFill>
                  <a:schemeClr val="bg1"/>
                </a:solidFill>
              </a:rPr>
              <a:t>PHYSICAL-ONLY</a:t>
            </a:r>
            <a:endParaRPr lang="LID4096" sz="2400" b="1">
              <a:solidFill>
                <a:schemeClr val="bg1"/>
              </a:solidFill>
            </a:endParaRPr>
          </a:p>
        </p:txBody>
      </p:sp>
      <p:sp>
        <p:nvSpPr>
          <p:cNvPr id="30" name="TextBox 29">
            <a:extLst>
              <a:ext uri="{FF2B5EF4-FFF2-40B4-BE49-F238E27FC236}">
                <a16:creationId xmlns:a16="http://schemas.microsoft.com/office/drawing/2014/main" id="{6BBED607-CC65-5B85-3B0F-4BFCB8CF5924}"/>
              </a:ext>
            </a:extLst>
          </p:cNvPr>
          <p:cNvSpPr txBox="1"/>
          <p:nvPr/>
        </p:nvSpPr>
        <p:spPr>
          <a:xfrm>
            <a:off x="8432800" y="2413001"/>
            <a:ext cx="1949636" cy="461665"/>
          </a:xfrm>
          <a:prstGeom prst="rect">
            <a:avLst/>
          </a:prstGeom>
          <a:noFill/>
        </p:spPr>
        <p:txBody>
          <a:bodyPr wrap="none" rtlCol="0">
            <a:spAutoFit/>
          </a:bodyPr>
          <a:lstStyle/>
          <a:p>
            <a:r>
              <a:rPr lang="en-US" sz="2400" b="1">
                <a:solidFill>
                  <a:schemeClr val="bg1"/>
                </a:solidFill>
              </a:rPr>
              <a:t>DIGITAL-ONLY</a:t>
            </a:r>
            <a:endParaRPr lang="LID4096" sz="2400" b="1">
              <a:solidFill>
                <a:schemeClr val="bg1"/>
              </a:solidFill>
            </a:endParaRPr>
          </a:p>
        </p:txBody>
      </p:sp>
      <p:sp>
        <p:nvSpPr>
          <p:cNvPr id="33" name="TextBox 32">
            <a:extLst>
              <a:ext uri="{FF2B5EF4-FFF2-40B4-BE49-F238E27FC236}">
                <a16:creationId xmlns:a16="http://schemas.microsoft.com/office/drawing/2014/main" id="{CB71DA3F-FE8E-690E-AC71-EBF8D321839A}"/>
              </a:ext>
            </a:extLst>
          </p:cNvPr>
          <p:cNvSpPr txBox="1"/>
          <p:nvPr/>
        </p:nvSpPr>
        <p:spPr>
          <a:xfrm>
            <a:off x="1727200" y="4648201"/>
            <a:ext cx="2428550" cy="461665"/>
          </a:xfrm>
          <a:prstGeom prst="rect">
            <a:avLst/>
          </a:prstGeom>
          <a:noFill/>
        </p:spPr>
        <p:txBody>
          <a:bodyPr wrap="none" rtlCol="0">
            <a:spAutoFit/>
          </a:bodyPr>
          <a:lstStyle/>
          <a:p>
            <a:pPr marL="380990" indent="-380990">
              <a:buFont typeface="Wingdings" panose="05000000000000000000" pitchFamily="2" charset="2"/>
              <a:buChar char="ü"/>
            </a:pPr>
            <a:r>
              <a:rPr lang="en-US" sz="2400">
                <a:solidFill>
                  <a:schemeClr val="bg1"/>
                </a:solidFill>
              </a:rPr>
              <a:t>Authentication</a:t>
            </a:r>
          </a:p>
        </p:txBody>
      </p:sp>
      <p:sp>
        <p:nvSpPr>
          <p:cNvPr id="35" name="TextBox 34">
            <a:extLst>
              <a:ext uri="{FF2B5EF4-FFF2-40B4-BE49-F238E27FC236}">
                <a16:creationId xmlns:a16="http://schemas.microsoft.com/office/drawing/2014/main" id="{E14FDB38-F9BA-5B9E-6204-EADE97AB24BE}"/>
              </a:ext>
            </a:extLst>
          </p:cNvPr>
          <p:cNvSpPr txBox="1"/>
          <p:nvPr/>
        </p:nvSpPr>
        <p:spPr>
          <a:xfrm>
            <a:off x="7721600" y="4648201"/>
            <a:ext cx="1996316" cy="461665"/>
          </a:xfrm>
          <a:prstGeom prst="rect">
            <a:avLst/>
          </a:prstGeom>
          <a:noFill/>
        </p:spPr>
        <p:txBody>
          <a:bodyPr wrap="none" rtlCol="0">
            <a:spAutoFit/>
          </a:bodyPr>
          <a:lstStyle/>
          <a:p>
            <a:pPr marL="380990" indent="-380990">
              <a:buFont typeface="Wingdings" panose="05000000000000000000" pitchFamily="2" charset="2"/>
              <a:buChar char="ü"/>
            </a:pPr>
            <a:r>
              <a:rPr lang="en-US" sz="2400">
                <a:solidFill>
                  <a:schemeClr val="bg1"/>
                </a:solidFill>
              </a:rPr>
              <a:t>Traceability</a:t>
            </a:r>
          </a:p>
        </p:txBody>
      </p:sp>
      <p:pic>
        <p:nvPicPr>
          <p:cNvPr id="37" name="Picture 36" descr="A close up of a box&#10;&#10;AI-generated content may be incorrect.">
            <a:extLst>
              <a:ext uri="{FF2B5EF4-FFF2-40B4-BE49-F238E27FC236}">
                <a16:creationId xmlns:a16="http://schemas.microsoft.com/office/drawing/2014/main" id="{2832AB65-3FB6-9639-C407-2D482738F00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8738597" y="2818403"/>
            <a:ext cx="812800" cy="2033996"/>
          </a:xfrm>
          <a:prstGeom prst="rect">
            <a:avLst/>
          </a:prstGeom>
        </p:spPr>
      </p:pic>
    </p:spTree>
    <p:extLst>
      <p:ext uri="{BB962C8B-B14F-4D97-AF65-F5344CB8AC3E}">
        <p14:creationId xmlns:p14="http://schemas.microsoft.com/office/powerpoint/2010/main" val="2251873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00D23-7205-D7DB-8897-8276C63279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30BD84-2164-4A92-BA37-01F92A2FD4FA}"/>
              </a:ext>
            </a:extLst>
          </p:cNvPr>
          <p:cNvSpPr>
            <a:spLocks noGrp="1"/>
          </p:cNvSpPr>
          <p:nvPr>
            <p:ph type="title"/>
          </p:nvPr>
        </p:nvSpPr>
        <p:spPr>
          <a:xfrm>
            <a:off x="460174" y="505373"/>
            <a:ext cx="11123397" cy="792163"/>
          </a:xfrm>
        </p:spPr>
        <p:txBody>
          <a:bodyPr>
            <a:normAutofit/>
          </a:bodyPr>
          <a:lstStyle/>
          <a:p>
            <a:r>
              <a:rPr lang="en-US"/>
              <a:t>FISCAL MARKINGS / TAX STAMPS</a:t>
            </a:r>
            <a:endParaRPr lang="LID4096"/>
          </a:p>
        </p:txBody>
      </p:sp>
      <p:sp>
        <p:nvSpPr>
          <p:cNvPr id="18" name="Freeform: Shape 17">
            <a:extLst>
              <a:ext uri="{FF2B5EF4-FFF2-40B4-BE49-F238E27FC236}">
                <a16:creationId xmlns:a16="http://schemas.microsoft.com/office/drawing/2014/main" id="{E01ED35A-3B3F-446A-6699-553AAE224DA1}"/>
              </a:ext>
            </a:extLst>
          </p:cNvPr>
          <p:cNvSpPr/>
          <p:nvPr/>
        </p:nvSpPr>
        <p:spPr>
          <a:xfrm>
            <a:off x="3962400" y="1803400"/>
            <a:ext cx="5384800" cy="3882067"/>
          </a:xfrm>
          <a:custGeom>
            <a:avLst/>
            <a:gdLst>
              <a:gd name="connsiteX0" fmla="*/ 1231308 w 1638300"/>
              <a:gd name="connsiteY0" fmla="*/ 1121676 h 1181100"/>
              <a:gd name="connsiteX1" fmla="*/ 11917 w 1638300"/>
              <a:gd name="connsiteY1" fmla="*/ 890504 h 1181100"/>
              <a:gd name="connsiteX2" fmla="*/ 900886 w 1638300"/>
              <a:gd name="connsiteY2" fmla="*/ 24491 h 1181100"/>
              <a:gd name="connsiteX3" fmla="*/ 1614689 w 1638300"/>
              <a:gd name="connsiteY3" fmla="*/ 407873 h 1181100"/>
              <a:gd name="connsiteX4" fmla="*/ 1231308 w 1638300"/>
              <a:gd name="connsiteY4" fmla="*/ 1121676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0" h="1181100">
                <a:moveTo>
                  <a:pt x="1231308" y="1121676"/>
                </a:moveTo>
                <a:cubicBezTo>
                  <a:pt x="788205" y="1255121"/>
                  <a:pt x="103167" y="1193495"/>
                  <a:pt x="11917" y="890504"/>
                </a:cubicBezTo>
                <a:cubicBezTo>
                  <a:pt x="-79332" y="587514"/>
                  <a:pt x="366533" y="185369"/>
                  <a:pt x="900886" y="24491"/>
                </a:cubicBezTo>
                <a:cubicBezTo>
                  <a:pt x="1203876" y="-66758"/>
                  <a:pt x="1523440" y="104882"/>
                  <a:pt x="1614689" y="407873"/>
                </a:cubicBezTo>
                <a:cubicBezTo>
                  <a:pt x="1705939" y="710863"/>
                  <a:pt x="1534298" y="1030427"/>
                  <a:pt x="1231308" y="1121676"/>
                </a:cubicBezTo>
                <a:close/>
              </a:path>
            </a:pathLst>
          </a:custGeom>
          <a:solidFill>
            <a:srgbClr val="0087C8">
              <a:alpha val="60000"/>
            </a:srgbClr>
          </a:solidFill>
          <a:ln w="9525" cap="flat">
            <a:noFill/>
            <a:prstDash val="solid"/>
            <a:miter/>
          </a:ln>
        </p:spPr>
        <p:txBody>
          <a:bodyPr rtlCol="0" anchor="ctr"/>
          <a:lstStyle/>
          <a:p>
            <a:pPr defTabSz="1219170">
              <a:defRPr/>
            </a:pPr>
            <a:endParaRPr lang="en-GB" sz="1867" kern="0">
              <a:solidFill>
                <a:srgbClr val="25196D"/>
              </a:solidFill>
              <a:latin typeface="Helvetica Neue Medium"/>
            </a:endParaRPr>
          </a:p>
        </p:txBody>
      </p:sp>
      <p:sp>
        <p:nvSpPr>
          <p:cNvPr id="21" name="Freeform: Shape 20">
            <a:extLst>
              <a:ext uri="{FF2B5EF4-FFF2-40B4-BE49-F238E27FC236}">
                <a16:creationId xmlns:a16="http://schemas.microsoft.com/office/drawing/2014/main" id="{F45B6E7A-1102-2E0C-D505-7DD3575C6580}"/>
              </a:ext>
            </a:extLst>
          </p:cNvPr>
          <p:cNvSpPr/>
          <p:nvPr/>
        </p:nvSpPr>
        <p:spPr>
          <a:xfrm>
            <a:off x="2336801" y="1752013"/>
            <a:ext cx="5353495" cy="3944680"/>
          </a:xfrm>
          <a:custGeom>
            <a:avLst/>
            <a:gdLst>
              <a:gd name="connsiteX0" fmla="*/ 739463 w 1628775"/>
              <a:gd name="connsiteY0" fmla="*/ 24802 h 1200150"/>
              <a:gd name="connsiteX1" fmla="*/ 1626716 w 1628775"/>
              <a:gd name="connsiteY1" fmla="*/ 892625 h 1200150"/>
              <a:gd name="connsiteX2" fmla="*/ 406850 w 1628775"/>
              <a:gd name="connsiteY2" fmla="*/ 1121415 h 1200150"/>
              <a:gd name="connsiteX3" fmla="*/ 24802 w 1628775"/>
              <a:gd name="connsiteY3" fmla="*/ 406850 h 1200150"/>
              <a:gd name="connsiteX4" fmla="*/ 739463 w 1628775"/>
              <a:gd name="connsiteY4" fmla="*/ 24802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75" h="1200150">
                <a:moveTo>
                  <a:pt x="739463" y="24802"/>
                </a:moveTo>
                <a:cubicBezTo>
                  <a:pt x="1182280" y="159104"/>
                  <a:pt x="1718633" y="589825"/>
                  <a:pt x="1626716" y="892625"/>
                </a:cubicBezTo>
                <a:cubicBezTo>
                  <a:pt x="1534800" y="1195424"/>
                  <a:pt x="940916" y="1283340"/>
                  <a:pt x="406850" y="1121415"/>
                </a:cubicBezTo>
                <a:cubicBezTo>
                  <a:pt x="104050" y="1029594"/>
                  <a:pt x="-67019" y="709649"/>
                  <a:pt x="24802" y="406850"/>
                </a:cubicBezTo>
                <a:cubicBezTo>
                  <a:pt x="116623" y="104050"/>
                  <a:pt x="436663" y="-67019"/>
                  <a:pt x="739463" y="24802"/>
                </a:cubicBezTo>
                <a:close/>
              </a:path>
            </a:pathLst>
          </a:custGeom>
          <a:solidFill>
            <a:srgbClr val="77BC1F">
              <a:alpha val="60000"/>
            </a:srgbClr>
          </a:solidFill>
          <a:ln w="9525" cap="flat">
            <a:noFill/>
            <a:prstDash val="solid"/>
            <a:miter/>
          </a:ln>
        </p:spPr>
        <p:txBody>
          <a:bodyPr rtlCol="0" anchor="ctr"/>
          <a:lstStyle/>
          <a:p>
            <a:pPr defTabSz="1219170">
              <a:defRPr/>
            </a:pPr>
            <a:endParaRPr lang="en-GB" sz="1867" kern="0">
              <a:solidFill>
                <a:srgbClr val="25196D"/>
              </a:solidFill>
              <a:latin typeface="Helvetica Neue Medium"/>
            </a:endParaRPr>
          </a:p>
        </p:txBody>
      </p:sp>
      <p:sp>
        <p:nvSpPr>
          <p:cNvPr id="4" name="TextBox 3">
            <a:extLst>
              <a:ext uri="{FF2B5EF4-FFF2-40B4-BE49-F238E27FC236}">
                <a16:creationId xmlns:a16="http://schemas.microsoft.com/office/drawing/2014/main" id="{30878C82-7949-FB7F-8506-5170EFEC13FD}"/>
              </a:ext>
            </a:extLst>
          </p:cNvPr>
          <p:cNvSpPr txBox="1"/>
          <p:nvPr/>
        </p:nvSpPr>
        <p:spPr>
          <a:xfrm>
            <a:off x="4570357" y="2209801"/>
            <a:ext cx="2903038" cy="830997"/>
          </a:xfrm>
          <a:prstGeom prst="rect">
            <a:avLst/>
          </a:prstGeom>
          <a:noFill/>
        </p:spPr>
        <p:txBody>
          <a:bodyPr wrap="none" rtlCol="0">
            <a:spAutoFit/>
          </a:bodyPr>
          <a:lstStyle/>
          <a:p>
            <a:pPr algn="ctr"/>
            <a:r>
              <a:rPr lang="en-US" sz="2400" b="1">
                <a:solidFill>
                  <a:schemeClr val="bg1"/>
                </a:solidFill>
              </a:rPr>
              <a:t>PHYSICAL + DIGITAL </a:t>
            </a:r>
            <a:br>
              <a:rPr lang="en-US" sz="2400" b="1">
                <a:solidFill>
                  <a:schemeClr val="bg1"/>
                </a:solidFill>
              </a:rPr>
            </a:br>
            <a:r>
              <a:rPr lang="en-US" sz="2400" b="1">
                <a:solidFill>
                  <a:schemeClr val="bg1"/>
                </a:solidFill>
              </a:rPr>
              <a:t>Enhanced Tax Stamp</a:t>
            </a:r>
          </a:p>
        </p:txBody>
      </p:sp>
      <p:sp>
        <p:nvSpPr>
          <p:cNvPr id="8" name="TextBox 7">
            <a:extLst>
              <a:ext uri="{FF2B5EF4-FFF2-40B4-BE49-F238E27FC236}">
                <a16:creationId xmlns:a16="http://schemas.microsoft.com/office/drawing/2014/main" id="{D10D3DCC-3FD8-D8E9-570B-81262024A3A7}"/>
              </a:ext>
            </a:extLst>
          </p:cNvPr>
          <p:cNvSpPr txBox="1"/>
          <p:nvPr/>
        </p:nvSpPr>
        <p:spPr>
          <a:xfrm>
            <a:off x="6957031" y="3033991"/>
            <a:ext cx="2442207" cy="1292662"/>
          </a:xfrm>
          <a:prstGeom prst="rect">
            <a:avLst/>
          </a:prstGeom>
          <a:noFill/>
        </p:spPr>
        <p:txBody>
          <a:bodyPr wrap="none" rtlCol="0">
            <a:spAutoFit/>
          </a:bodyPr>
          <a:lstStyle/>
          <a:p>
            <a:pPr marL="380990" indent="-380990">
              <a:buFont typeface="Wingdings" panose="05000000000000000000" pitchFamily="2" charset="2"/>
              <a:buChar char="ü"/>
            </a:pPr>
            <a:r>
              <a:rPr lang="en-US" sz="2400">
                <a:solidFill>
                  <a:schemeClr val="bg1"/>
                </a:solidFill>
              </a:rPr>
              <a:t>Traceability</a:t>
            </a:r>
          </a:p>
          <a:p>
            <a:pPr marL="538163" lvl="1" indent="-180975">
              <a:buFont typeface="Arial" panose="020B0604020202020204" pitchFamily="34" charset="0"/>
              <a:buChar char="•"/>
            </a:pPr>
            <a:r>
              <a:rPr lang="en-US">
                <a:solidFill>
                  <a:schemeClr val="bg1"/>
                </a:solidFill>
              </a:rPr>
              <a:t>Unique ID</a:t>
            </a:r>
          </a:p>
          <a:p>
            <a:pPr marL="538163" lvl="1" indent="-180975">
              <a:buFont typeface="Arial" panose="020B0604020202020204" pitchFamily="34" charset="0"/>
              <a:buChar char="•"/>
            </a:pPr>
            <a:r>
              <a:rPr lang="en-US">
                <a:solidFill>
                  <a:schemeClr val="bg1"/>
                </a:solidFill>
              </a:rPr>
              <a:t>Machine-readable</a:t>
            </a:r>
          </a:p>
          <a:p>
            <a:pPr marL="538163" lvl="1" indent="-180975">
              <a:buFont typeface="Arial" panose="020B0604020202020204" pitchFamily="34" charset="0"/>
              <a:buChar char="•"/>
            </a:pPr>
            <a:r>
              <a:rPr lang="en-US">
                <a:solidFill>
                  <a:schemeClr val="bg1"/>
                </a:solidFill>
              </a:rPr>
              <a:t>Human-readable</a:t>
            </a:r>
          </a:p>
        </p:txBody>
      </p:sp>
      <p:sp>
        <p:nvSpPr>
          <p:cNvPr id="7" name="TextBox 6">
            <a:extLst>
              <a:ext uri="{FF2B5EF4-FFF2-40B4-BE49-F238E27FC236}">
                <a16:creationId xmlns:a16="http://schemas.microsoft.com/office/drawing/2014/main" id="{57509B3F-9A37-9D45-6A32-F34DCCE5E2FA}"/>
              </a:ext>
            </a:extLst>
          </p:cNvPr>
          <p:cNvSpPr txBox="1"/>
          <p:nvPr/>
        </p:nvSpPr>
        <p:spPr>
          <a:xfrm>
            <a:off x="2346604" y="2882770"/>
            <a:ext cx="2428550" cy="1292662"/>
          </a:xfrm>
          <a:prstGeom prst="rect">
            <a:avLst/>
          </a:prstGeom>
          <a:noFill/>
        </p:spPr>
        <p:txBody>
          <a:bodyPr wrap="none" rtlCol="0">
            <a:spAutoFit/>
          </a:bodyPr>
          <a:lstStyle/>
          <a:p>
            <a:pPr marL="380990" indent="-380990">
              <a:buFont typeface="Wingdings" panose="05000000000000000000" pitchFamily="2" charset="2"/>
              <a:buChar char="ü"/>
            </a:pPr>
            <a:r>
              <a:rPr lang="en-US" sz="2400">
                <a:solidFill>
                  <a:schemeClr val="bg1"/>
                </a:solidFill>
              </a:rPr>
              <a:t>Authentication</a:t>
            </a:r>
          </a:p>
          <a:p>
            <a:pPr marL="538163" lvl="1" indent="-180975">
              <a:buFont typeface="Arial" panose="020B0604020202020204" pitchFamily="34" charset="0"/>
              <a:buChar char="•"/>
            </a:pPr>
            <a:r>
              <a:rPr lang="en-US">
                <a:solidFill>
                  <a:schemeClr val="bg1"/>
                </a:solidFill>
              </a:rPr>
              <a:t>Covert</a:t>
            </a:r>
          </a:p>
          <a:p>
            <a:pPr marL="538163" lvl="1" indent="-180975">
              <a:buFont typeface="Arial" panose="020B0604020202020204" pitchFamily="34" charset="0"/>
              <a:buChar char="•"/>
            </a:pPr>
            <a:r>
              <a:rPr lang="en-US">
                <a:solidFill>
                  <a:schemeClr val="bg1"/>
                </a:solidFill>
              </a:rPr>
              <a:t>Semi-covert</a:t>
            </a:r>
          </a:p>
          <a:p>
            <a:pPr marL="538163" lvl="1" indent="-180975">
              <a:buFont typeface="Arial" panose="020B0604020202020204" pitchFamily="34" charset="0"/>
              <a:buChar char="•"/>
            </a:pPr>
            <a:r>
              <a:rPr lang="en-US">
                <a:solidFill>
                  <a:schemeClr val="bg1"/>
                </a:solidFill>
              </a:rPr>
              <a:t>Overt</a:t>
            </a:r>
          </a:p>
        </p:txBody>
      </p:sp>
      <p:grpSp>
        <p:nvGrpSpPr>
          <p:cNvPr id="17" name="Group 16">
            <a:extLst>
              <a:ext uri="{FF2B5EF4-FFF2-40B4-BE49-F238E27FC236}">
                <a16:creationId xmlns:a16="http://schemas.microsoft.com/office/drawing/2014/main" id="{A0D45631-C18A-614F-4159-2FD03D2DBCFE}"/>
              </a:ext>
            </a:extLst>
          </p:cNvPr>
          <p:cNvGrpSpPr/>
          <p:nvPr/>
        </p:nvGrpSpPr>
        <p:grpSpPr>
          <a:xfrm>
            <a:off x="3667027" y="3337087"/>
            <a:ext cx="3594757" cy="2224727"/>
            <a:chOff x="3667027" y="3337087"/>
            <a:chExt cx="3594757" cy="2224727"/>
          </a:xfrm>
        </p:grpSpPr>
        <p:grpSp>
          <p:nvGrpSpPr>
            <p:cNvPr id="16" name="Group 15">
              <a:extLst>
                <a:ext uri="{FF2B5EF4-FFF2-40B4-BE49-F238E27FC236}">
                  <a16:creationId xmlns:a16="http://schemas.microsoft.com/office/drawing/2014/main" id="{195B567D-E7A8-2BF5-F189-31357A8605BB}"/>
                </a:ext>
              </a:extLst>
            </p:cNvPr>
            <p:cNvGrpSpPr/>
            <p:nvPr/>
          </p:nvGrpSpPr>
          <p:grpSpPr>
            <a:xfrm>
              <a:off x="3667027" y="3337087"/>
              <a:ext cx="3594757" cy="2224727"/>
              <a:chOff x="3667027" y="3337087"/>
              <a:chExt cx="3594757" cy="2224727"/>
            </a:xfrm>
          </p:grpSpPr>
          <p:pic>
            <p:nvPicPr>
              <p:cNvPr id="11" name="Picture 10" descr="A close up of a box&#10;&#10;AI-generated content may be incorrect.">
                <a:extLst>
                  <a:ext uri="{FF2B5EF4-FFF2-40B4-BE49-F238E27FC236}">
                    <a16:creationId xmlns:a16="http://schemas.microsoft.com/office/drawing/2014/main" id="{8B968613-3880-2339-C3B8-2DBB84DE4429}"/>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PencilSketch/>
                        </a14:imgEffect>
                      </a14:imgLayer>
                    </a14:imgProps>
                  </a:ext>
                </a:extLst>
              </a:blip>
              <a:srcRect l="4509" t="12509" r="29074" b="14502"/>
              <a:stretch>
                <a:fillRect/>
              </a:stretch>
            </p:blipFill>
            <p:spPr>
              <a:xfrm>
                <a:off x="3667027" y="3337087"/>
                <a:ext cx="3594757" cy="2224727"/>
              </a:xfrm>
              <a:custGeom>
                <a:avLst/>
                <a:gdLst>
                  <a:gd name="connsiteX0" fmla="*/ 6872141 w 8088198"/>
                  <a:gd name="connsiteY0" fmla="*/ 0 h 5005633"/>
                  <a:gd name="connsiteX1" fmla="*/ 8088198 w 8088198"/>
                  <a:gd name="connsiteY1" fmla="*/ 2507530 h 5005633"/>
                  <a:gd name="connsiteX2" fmla="*/ 7880809 w 8088198"/>
                  <a:gd name="connsiteY2" fmla="*/ 3808429 h 5005633"/>
                  <a:gd name="connsiteX3" fmla="*/ 904974 w 8088198"/>
                  <a:gd name="connsiteY3" fmla="*/ 5005633 h 5005633"/>
                  <a:gd name="connsiteX4" fmla="*/ 0 w 8088198"/>
                  <a:gd name="connsiteY4" fmla="*/ 3940404 h 5005633"/>
                  <a:gd name="connsiteX5" fmla="*/ 961534 w 8088198"/>
                  <a:gd name="connsiteY5" fmla="*/ 952107 h 500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88198" h="5005633">
                    <a:moveTo>
                      <a:pt x="6872141" y="0"/>
                    </a:moveTo>
                    <a:lnTo>
                      <a:pt x="8088198" y="2507530"/>
                    </a:lnTo>
                    <a:lnTo>
                      <a:pt x="7880809" y="3808429"/>
                    </a:lnTo>
                    <a:lnTo>
                      <a:pt x="904974" y="5005633"/>
                    </a:lnTo>
                    <a:lnTo>
                      <a:pt x="0" y="3940404"/>
                    </a:lnTo>
                    <a:lnTo>
                      <a:pt x="961534" y="952107"/>
                    </a:lnTo>
                    <a:close/>
                  </a:path>
                </a:pathLst>
              </a:custGeom>
            </p:spPr>
          </p:pic>
          <p:pic>
            <p:nvPicPr>
              <p:cNvPr id="15" name="Picture 14" descr="A close up of a box&#10;&#10;AI-generated content may be incorrect.">
                <a:extLst>
                  <a:ext uri="{FF2B5EF4-FFF2-40B4-BE49-F238E27FC236}">
                    <a16:creationId xmlns:a16="http://schemas.microsoft.com/office/drawing/2014/main" id="{F3E7B93D-AED0-9D48-B156-F92BF2877ED2}"/>
                  </a:ext>
                </a:extLst>
              </p:cNvPr>
              <p:cNvPicPr>
                <a:picLocks noChangeAspect="1"/>
              </p:cNvPicPr>
              <p:nvPr/>
            </p:nvPicPr>
            <p:blipFill>
              <a:blip r:embed="rId4"/>
              <a:srcRect l="44594" t="28156" r="38376" b="30607"/>
              <a:stretch>
                <a:fillRect/>
              </a:stretch>
            </p:blipFill>
            <p:spPr>
              <a:xfrm>
                <a:off x="5835192" y="3810145"/>
                <a:ext cx="923828" cy="1259765"/>
              </a:xfrm>
              <a:custGeom>
                <a:avLst/>
                <a:gdLst>
                  <a:gd name="connsiteX0" fmla="*/ 1517715 w 2073897"/>
                  <a:gd name="connsiteY0" fmla="*/ 0 h 2828041"/>
                  <a:gd name="connsiteX1" fmla="*/ 2073897 w 2073897"/>
                  <a:gd name="connsiteY1" fmla="*/ 1583703 h 2828041"/>
                  <a:gd name="connsiteX2" fmla="*/ 2064470 w 2073897"/>
                  <a:gd name="connsiteY2" fmla="*/ 2545237 h 2828041"/>
                  <a:gd name="connsiteX3" fmla="*/ 414779 w 2073897"/>
                  <a:gd name="connsiteY3" fmla="*/ 2828041 h 2828041"/>
                  <a:gd name="connsiteX4" fmla="*/ 235670 w 2073897"/>
                  <a:gd name="connsiteY4" fmla="*/ 1941921 h 2828041"/>
                  <a:gd name="connsiteX5" fmla="*/ 0 w 2073897"/>
                  <a:gd name="connsiteY5" fmla="*/ 273377 h 282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3897" h="2828041">
                    <a:moveTo>
                      <a:pt x="1517715" y="0"/>
                    </a:moveTo>
                    <a:lnTo>
                      <a:pt x="2073897" y="1583703"/>
                    </a:lnTo>
                    <a:cubicBezTo>
                      <a:pt x="2070755" y="1904214"/>
                      <a:pt x="2067612" y="2224726"/>
                      <a:pt x="2064470" y="2545237"/>
                    </a:cubicBezTo>
                    <a:lnTo>
                      <a:pt x="414779" y="2828041"/>
                    </a:lnTo>
                    <a:lnTo>
                      <a:pt x="235670" y="1941921"/>
                    </a:lnTo>
                    <a:lnTo>
                      <a:pt x="0" y="273377"/>
                    </a:lnTo>
                    <a:close/>
                  </a:path>
                </a:pathLst>
              </a:custGeom>
            </p:spPr>
          </p:pic>
        </p:grpSp>
        <p:pic>
          <p:nvPicPr>
            <p:cNvPr id="9" name="Picture 8" descr="A group of beer caps&#10;&#10;AI-generated content may be incorrect.">
              <a:extLst>
                <a:ext uri="{FF2B5EF4-FFF2-40B4-BE49-F238E27FC236}">
                  <a16:creationId xmlns:a16="http://schemas.microsoft.com/office/drawing/2014/main" id="{F9098820-EE2D-CDEE-EF52-1AA1A51D988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5400000">
              <a:off x="4620395" y="4247648"/>
              <a:ext cx="1264598" cy="1229413"/>
            </a:xfrm>
            <a:custGeom>
              <a:avLst/>
              <a:gdLst>
                <a:gd name="connsiteX0" fmla="*/ 0 w 2909886"/>
                <a:gd name="connsiteY0" fmla="*/ 1371600 h 2828925"/>
                <a:gd name="connsiteX1" fmla="*/ 23812 w 2909886"/>
                <a:gd name="connsiteY1" fmla="*/ 1285875 h 2828925"/>
                <a:gd name="connsiteX2" fmla="*/ 61912 w 2909886"/>
                <a:gd name="connsiteY2" fmla="*/ 1223963 h 2828925"/>
                <a:gd name="connsiteX3" fmla="*/ 104775 w 2909886"/>
                <a:gd name="connsiteY3" fmla="*/ 1138238 h 2828925"/>
                <a:gd name="connsiteX4" fmla="*/ 104775 w 2909886"/>
                <a:gd name="connsiteY4" fmla="*/ 1100138 h 2828925"/>
                <a:gd name="connsiteX5" fmla="*/ 52387 w 2909886"/>
                <a:gd name="connsiteY5" fmla="*/ 1004888 h 2828925"/>
                <a:gd name="connsiteX6" fmla="*/ 80962 w 2909886"/>
                <a:gd name="connsiteY6" fmla="*/ 942975 h 2828925"/>
                <a:gd name="connsiteX7" fmla="*/ 176212 w 2909886"/>
                <a:gd name="connsiteY7" fmla="*/ 881063 h 2828925"/>
                <a:gd name="connsiteX8" fmla="*/ 252412 w 2909886"/>
                <a:gd name="connsiteY8" fmla="*/ 728663 h 2828925"/>
                <a:gd name="connsiteX9" fmla="*/ 252412 w 2909886"/>
                <a:gd name="connsiteY9" fmla="*/ 604838 h 2828925"/>
                <a:gd name="connsiteX10" fmla="*/ 381000 w 2909886"/>
                <a:gd name="connsiteY10" fmla="*/ 571500 h 2828925"/>
                <a:gd name="connsiteX11" fmla="*/ 476250 w 2909886"/>
                <a:gd name="connsiteY11" fmla="*/ 452438 h 2828925"/>
                <a:gd name="connsiteX12" fmla="*/ 519112 w 2909886"/>
                <a:gd name="connsiteY12" fmla="*/ 333375 h 2828925"/>
                <a:gd name="connsiteX13" fmla="*/ 661987 w 2909886"/>
                <a:gd name="connsiteY13" fmla="*/ 319088 h 2828925"/>
                <a:gd name="connsiteX14" fmla="*/ 809625 w 2909886"/>
                <a:gd name="connsiteY14" fmla="*/ 223838 h 2828925"/>
                <a:gd name="connsiteX15" fmla="*/ 876300 w 2909886"/>
                <a:gd name="connsiteY15" fmla="*/ 128588 h 2828925"/>
                <a:gd name="connsiteX16" fmla="*/ 904875 w 2909886"/>
                <a:gd name="connsiteY16" fmla="*/ 123825 h 2828925"/>
                <a:gd name="connsiteX17" fmla="*/ 1004887 w 2909886"/>
                <a:gd name="connsiteY17" fmla="*/ 147638 h 2828925"/>
                <a:gd name="connsiteX18" fmla="*/ 1200150 w 2909886"/>
                <a:gd name="connsiteY18" fmla="*/ 90488 h 2828925"/>
                <a:gd name="connsiteX19" fmla="*/ 1271586 w 2909886"/>
                <a:gd name="connsiteY19" fmla="*/ 23813 h 2828925"/>
                <a:gd name="connsiteX20" fmla="*/ 1304924 w 2909886"/>
                <a:gd name="connsiteY20" fmla="*/ 0 h 2828925"/>
                <a:gd name="connsiteX21" fmla="*/ 1385886 w 2909886"/>
                <a:gd name="connsiteY21" fmla="*/ 33338 h 2828925"/>
                <a:gd name="connsiteX22" fmla="*/ 1428749 w 2909886"/>
                <a:gd name="connsiteY22" fmla="*/ 119063 h 2828925"/>
                <a:gd name="connsiteX23" fmla="*/ 1595436 w 2909886"/>
                <a:gd name="connsiteY23" fmla="*/ 95250 h 2828925"/>
                <a:gd name="connsiteX24" fmla="*/ 1719261 w 2909886"/>
                <a:gd name="connsiteY24" fmla="*/ 52388 h 2828925"/>
                <a:gd name="connsiteX25" fmla="*/ 1747836 w 2909886"/>
                <a:gd name="connsiteY25" fmla="*/ 71438 h 2828925"/>
                <a:gd name="connsiteX26" fmla="*/ 1776411 w 2909886"/>
                <a:gd name="connsiteY26" fmla="*/ 147638 h 2828925"/>
                <a:gd name="connsiteX27" fmla="*/ 1919286 w 2909886"/>
                <a:gd name="connsiteY27" fmla="*/ 190500 h 2828925"/>
                <a:gd name="connsiteX28" fmla="*/ 1995486 w 2909886"/>
                <a:gd name="connsiteY28" fmla="*/ 195263 h 2828925"/>
                <a:gd name="connsiteX29" fmla="*/ 2124074 w 2909886"/>
                <a:gd name="connsiteY29" fmla="*/ 171450 h 2828925"/>
                <a:gd name="connsiteX30" fmla="*/ 2162174 w 2909886"/>
                <a:gd name="connsiteY30" fmla="*/ 242888 h 2828925"/>
                <a:gd name="connsiteX31" fmla="*/ 2224086 w 2909886"/>
                <a:gd name="connsiteY31" fmla="*/ 328613 h 2828925"/>
                <a:gd name="connsiteX32" fmla="*/ 2324099 w 2909886"/>
                <a:gd name="connsiteY32" fmla="*/ 390525 h 2828925"/>
                <a:gd name="connsiteX33" fmla="*/ 2438399 w 2909886"/>
                <a:gd name="connsiteY33" fmla="*/ 409575 h 2828925"/>
                <a:gd name="connsiteX34" fmla="*/ 2500311 w 2909886"/>
                <a:gd name="connsiteY34" fmla="*/ 438150 h 2828925"/>
                <a:gd name="connsiteX35" fmla="*/ 2528886 w 2909886"/>
                <a:gd name="connsiteY35" fmla="*/ 590550 h 2828925"/>
                <a:gd name="connsiteX36" fmla="*/ 2624136 w 2909886"/>
                <a:gd name="connsiteY36" fmla="*/ 685800 h 2828925"/>
                <a:gd name="connsiteX37" fmla="*/ 2643186 w 2909886"/>
                <a:gd name="connsiteY37" fmla="*/ 733425 h 2828925"/>
                <a:gd name="connsiteX38" fmla="*/ 2747961 w 2909886"/>
                <a:gd name="connsiteY38" fmla="*/ 776288 h 2828925"/>
                <a:gd name="connsiteX39" fmla="*/ 2728911 w 2909886"/>
                <a:gd name="connsiteY39" fmla="*/ 871538 h 2828925"/>
                <a:gd name="connsiteX40" fmla="*/ 2738436 w 2909886"/>
                <a:gd name="connsiteY40" fmla="*/ 966788 h 2828925"/>
                <a:gd name="connsiteX41" fmla="*/ 2771774 w 2909886"/>
                <a:gd name="connsiteY41" fmla="*/ 1066800 h 2828925"/>
                <a:gd name="connsiteX42" fmla="*/ 2843211 w 2909886"/>
                <a:gd name="connsiteY42" fmla="*/ 1143000 h 2828925"/>
                <a:gd name="connsiteX43" fmla="*/ 2895599 w 2909886"/>
                <a:gd name="connsiteY43" fmla="*/ 1181100 h 2828925"/>
                <a:gd name="connsiteX44" fmla="*/ 2828924 w 2909886"/>
                <a:gd name="connsiteY44" fmla="*/ 1271588 h 2828925"/>
                <a:gd name="connsiteX45" fmla="*/ 2824161 w 2909886"/>
                <a:gd name="connsiteY45" fmla="*/ 1376363 h 2828925"/>
                <a:gd name="connsiteX46" fmla="*/ 2833686 w 2909886"/>
                <a:gd name="connsiteY46" fmla="*/ 1466850 h 2828925"/>
                <a:gd name="connsiteX47" fmla="*/ 2886074 w 2909886"/>
                <a:gd name="connsiteY47" fmla="*/ 1557338 h 2828925"/>
                <a:gd name="connsiteX48" fmla="*/ 2909886 w 2909886"/>
                <a:gd name="connsiteY48" fmla="*/ 1619250 h 2828925"/>
                <a:gd name="connsiteX49" fmla="*/ 2847974 w 2909886"/>
                <a:gd name="connsiteY49" fmla="*/ 1676400 h 2828925"/>
                <a:gd name="connsiteX50" fmla="*/ 2800349 w 2909886"/>
                <a:gd name="connsiteY50" fmla="*/ 1704975 h 2828925"/>
                <a:gd name="connsiteX51" fmla="*/ 2781299 w 2909886"/>
                <a:gd name="connsiteY51" fmla="*/ 1809750 h 2828925"/>
                <a:gd name="connsiteX52" fmla="*/ 2767011 w 2909886"/>
                <a:gd name="connsiteY52" fmla="*/ 1895475 h 2828925"/>
                <a:gd name="connsiteX53" fmla="*/ 2795586 w 2909886"/>
                <a:gd name="connsiteY53" fmla="*/ 1981200 h 2828925"/>
                <a:gd name="connsiteX54" fmla="*/ 2781299 w 2909886"/>
                <a:gd name="connsiteY54" fmla="*/ 2024063 h 2828925"/>
                <a:gd name="connsiteX55" fmla="*/ 2700336 w 2909886"/>
                <a:gd name="connsiteY55" fmla="*/ 2066925 h 2828925"/>
                <a:gd name="connsiteX56" fmla="*/ 2662236 w 2909886"/>
                <a:gd name="connsiteY56" fmla="*/ 2109788 h 2828925"/>
                <a:gd name="connsiteX57" fmla="*/ 2605086 w 2909886"/>
                <a:gd name="connsiteY57" fmla="*/ 2214563 h 2828925"/>
                <a:gd name="connsiteX58" fmla="*/ 2581274 w 2909886"/>
                <a:gd name="connsiteY58" fmla="*/ 2266950 h 2828925"/>
                <a:gd name="connsiteX59" fmla="*/ 2595561 w 2909886"/>
                <a:gd name="connsiteY59" fmla="*/ 2338388 h 2828925"/>
                <a:gd name="connsiteX60" fmla="*/ 2571749 w 2909886"/>
                <a:gd name="connsiteY60" fmla="*/ 2371725 h 2828925"/>
                <a:gd name="connsiteX61" fmla="*/ 2466974 w 2909886"/>
                <a:gd name="connsiteY61" fmla="*/ 2386013 h 2828925"/>
                <a:gd name="connsiteX62" fmla="*/ 2376486 w 2909886"/>
                <a:gd name="connsiteY62" fmla="*/ 2447925 h 2828925"/>
                <a:gd name="connsiteX63" fmla="*/ 2309811 w 2909886"/>
                <a:gd name="connsiteY63" fmla="*/ 2514600 h 2828925"/>
                <a:gd name="connsiteX64" fmla="*/ 2295524 w 2909886"/>
                <a:gd name="connsiteY64" fmla="*/ 2600325 h 2828925"/>
                <a:gd name="connsiteX65" fmla="*/ 2271711 w 2909886"/>
                <a:gd name="connsiteY65" fmla="*/ 2647950 h 2828925"/>
                <a:gd name="connsiteX66" fmla="*/ 2138361 w 2909886"/>
                <a:gd name="connsiteY66" fmla="*/ 2614613 h 2828925"/>
                <a:gd name="connsiteX67" fmla="*/ 1985961 w 2909886"/>
                <a:gd name="connsiteY67" fmla="*/ 2681288 h 2828925"/>
                <a:gd name="connsiteX68" fmla="*/ 1962149 w 2909886"/>
                <a:gd name="connsiteY68" fmla="*/ 2747963 h 2828925"/>
                <a:gd name="connsiteX69" fmla="*/ 1919286 w 2909886"/>
                <a:gd name="connsiteY69" fmla="*/ 2795588 h 2828925"/>
                <a:gd name="connsiteX70" fmla="*/ 1890711 w 2909886"/>
                <a:gd name="connsiteY70" fmla="*/ 2795588 h 2828925"/>
                <a:gd name="connsiteX71" fmla="*/ 1795461 w 2909886"/>
                <a:gd name="connsiteY71" fmla="*/ 2767013 h 2828925"/>
                <a:gd name="connsiteX72" fmla="*/ 1766886 w 2909886"/>
                <a:gd name="connsiteY72" fmla="*/ 2752725 h 2828925"/>
                <a:gd name="connsiteX73" fmla="*/ 1614486 w 2909886"/>
                <a:gd name="connsiteY73" fmla="*/ 2790825 h 2828925"/>
                <a:gd name="connsiteX74" fmla="*/ 1571624 w 2909886"/>
                <a:gd name="connsiteY74" fmla="*/ 2828925 h 2828925"/>
                <a:gd name="connsiteX75" fmla="*/ 1452561 w 2909886"/>
                <a:gd name="connsiteY75" fmla="*/ 2824163 h 2828925"/>
                <a:gd name="connsiteX76" fmla="*/ 1428749 w 2909886"/>
                <a:gd name="connsiteY76" fmla="*/ 2781300 h 2828925"/>
                <a:gd name="connsiteX77" fmla="*/ 1266824 w 2909886"/>
                <a:gd name="connsiteY77" fmla="*/ 2771775 h 2828925"/>
                <a:gd name="connsiteX78" fmla="*/ 1176337 w 2909886"/>
                <a:gd name="connsiteY78" fmla="*/ 2767013 h 2828925"/>
                <a:gd name="connsiteX79" fmla="*/ 1095375 w 2909886"/>
                <a:gd name="connsiteY79" fmla="*/ 2814638 h 2828925"/>
                <a:gd name="connsiteX80" fmla="*/ 1009650 w 2909886"/>
                <a:gd name="connsiteY80" fmla="*/ 2809875 h 2828925"/>
                <a:gd name="connsiteX81" fmla="*/ 990600 w 2909886"/>
                <a:gd name="connsiteY81" fmla="*/ 2714625 h 2828925"/>
                <a:gd name="connsiteX82" fmla="*/ 847725 w 2909886"/>
                <a:gd name="connsiteY82" fmla="*/ 2643188 h 2828925"/>
                <a:gd name="connsiteX83" fmla="*/ 766762 w 2909886"/>
                <a:gd name="connsiteY83" fmla="*/ 2657475 h 2828925"/>
                <a:gd name="connsiteX84" fmla="*/ 723900 w 2909886"/>
                <a:gd name="connsiteY84" fmla="*/ 2671763 h 2828925"/>
                <a:gd name="connsiteX85" fmla="*/ 661987 w 2909886"/>
                <a:gd name="connsiteY85" fmla="*/ 2543175 h 2828925"/>
                <a:gd name="connsiteX86" fmla="*/ 538162 w 2909886"/>
                <a:gd name="connsiteY86" fmla="*/ 2433638 h 2828925"/>
                <a:gd name="connsiteX87" fmla="*/ 423862 w 2909886"/>
                <a:gd name="connsiteY87" fmla="*/ 2419350 h 2828925"/>
                <a:gd name="connsiteX88" fmla="*/ 390525 w 2909886"/>
                <a:gd name="connsiteY88" fmla="*/ 2390775 h 2828925"/>
                <a:gd name="connsiteX89" fmla="*/ 385762 w 2909886"/>
                <a:gd name="connsiteY89" fmla="*/ 2286000 h 2828925"/>
                <a:gd name="connsiteX90" fmla="*/ 290512 w 2909886"/>
                <a:gd name="connsiteY90" fmla="*/ 2138363 h 2828925"/>
                <a:gd name="connsiteX91" fmla="*/ 214312 w 2909886"/>
                <a:gd name="connsiteY91" fmla="*/ 2105025 h 2828925"/>
                <a:gd name="connsiteX92" fmla="*/ 171450 w 2909886"/>
                <a:gd name="connsiteY92" fmla="*/ 2085975 h 2828925"/>
                <a:gd name="connsiteX93" fmla="*/ 171450 w 2909886"/>
                <a:gd name="connsiteY93" fmla="*/ 2014538 h 2828925"/>
                <a:gd name="connsiteX94" fmla="*/ 195262 w 2909886"/>
                <a:gd name="connsiteY94" fmla="*/ 1971675 h 2828925"/>
                <a:gd name="connsiteX95" fmla="*/ 128587 w 2909886"/>
                <a:gd name="connsiteY95" fmla="*/ 1800225 h 2828925"/>
                <a:gd name="connsiteX96" fmla="*/ 52387 w 2909886"/>
                <a:gd name="connsiteY96" fmla="*/ 1752600 h 2828925"/>
                <a:gd name="connsiteX97" fmla="*/ 28575 w 2909886"/>
                <a:gd name="connsiteY97" fmla="*/ 1733550 h 2828925"/>
                <a:gd name="connsiteX98" fmla="*/ 28575 w 2909886"/>
                <a:gd name="connsiteY98" fmla="*/ 1700213 h 2828925"/>
                <a:gd name="connsiteX99" fmla="*/ 71437 w 2909886"/>
                <a:gd name="connsiteY99" fmla="*/ 1609725 h 2828925"/>
                <a:gd name="connsiteX100" fmla="*/ 52387 w 2909886"/>
                <a:gd name="connsiteY100" fmla="*/ 1414463 h 28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909886" h="2828925">
                  <a:moveTo>
                    <a:pt x="0" y="1371600"/>
                  </a:moveTo>
                  <a:lnTo>
                    <a:pt x="23812" y="1285875"/>
                  </a:lnTo>
                  <a:lnTo>
                    <a:pt x="61912" y="1223963"/>
                  </a:lnTo>
                  <a:lnTo>
                    <a:pt x="104775" y="1138238"/>
                  </a:lnTo>
                  <a:lnTo>
                    <a:pt x="104775" y="1100138"/>
                  </a:lnTo>
                  <a:lnTo>
                    <a:pt x="52387" y="1004888"/>
                  </a:lnTo>
                  <a:lnTo>
                    <a:pt x="80962" y="942975"/>
                  </a:lnTo>
                  <a:lnTo>
                    <a:pt x="176212" y="881063"/>
                  </a:lnTo>
                  <a:lnTo>
                    <a:pt x="252412" y="728663"/>
                  </a:lnTo>
                  <a:lnTo>
                    <a:pt x="252412" y="604838"/>
                  </a:lnTo>
                  <a:lnTo>
                    <a:pt x="381000" y="571500"/>
                  </a:lnTo>
                  <a:lnTo>
                    <a:pt x="476250" y="452438"/>
                  </a:lnTo>
                  <a:lnTo>
                    <a:pt x="519112" y="333375"/>
                  </a:lnTo>
                  <a:lnTo>
                    <a:pt x="661987" y="319088"/>
                  </a:lnTo>
                  <a:lnTo>
                    <a:pt x="809625" y="223838"/>
                  </a:lnTo>
                  <a:lnTo>
                    <a:pt x="876300" y="128588"/>
                  </a:lnTo>
                  <a:lnTo>
                    <a:pt x="904875" y="123825"/>
                  </a:lnTo>
                  <a:lnTo>
                    <a:pt x="1004887" y="147638"/>
                  </a:lnTo>
                  <a:lnTo>
                    <a:pt x="1200150" y="90488"/>
                  </a:lnTo>
                  <a:lnTo>
                    <a:pt x="1271586" y="23813"/>
                  </a:lnTo>
                  <a:lnTo>
                    <a:pt x="1304924" y="0"/>
                  </a:lnTo>
                  <a:lnTo>
                    <a:pt x="1385886" y="33338"/>
                  </a:lnTo>
                  <a:lnTo>
                    <a:pt x="1428749" y="119063"/>
                  </a:lnTo>
                  <a:lnTo>
                    <a:pt x="1595436" y="95250"/>
                  </a:lnTo>
                  <a:lnTo>
                    <a:pt x="1719261" y="52388"/>
                  </a:lnTo>
                  <a:lnTo>
                    <a:pt x="1747836" y="71438"/>
                  </a:lnTo>
                  <a:lnTo>
                    <a:pt x="1776411" y="147638"/>
                  </a:lnTo>
                  <a:lnTo>
                    <a:pt x="1919286" y="190500"/>
                  </a:lnTo>
                  <a:lnTo>
                    <a:pt x="1995486" y="195263"/>
                  </a:lnTo>
                  <a:lnTo>
                    <a:pt x="2124074" y="171450"/>
                  </a:lnTo>
                  <a:lnTo>
                    <a:pt x="2162174" y="242888"/>
                  </a:lnTo>
                  <a:lnTo>
                    <a:pt x="2224086" y="328613"/>
                  </a:lnTo>
                  <a:lnTo>
                    <a:pt x="2324099" y="390525"/>
                  </a:lnTo>
                  <a:lnTo>
                    <a:pt x="2438399" y="409575"/>
                  </a:lnTo>
                  <a:lnTo>
                    <a:pt x="2500311" y="438150"/>
                  </a:lnTo>
                  <a:lnTo>
                    <a:pt x="2528886" y="590550"/>
                  </a:lnTo>
                  <a:lnTo>
                    <a:pt x="2624136" y="685800"/>
                  </a:lnTo>
                  <a:lnTo>
                    <a:pt x="2643186" y="733425"/>
                  </a:lnTo>
                  <a:lnTo>
                    <a:pt x="2747961" y="776288"/>
                  </a:lnTo>
                  <a:lnTo>
                    <a:pt x="2728911" y="871538"/>
                  </a:lnTo>
                  <a:lnTo>
                    <a:pt x="2738436" y="966788"/>
                  </a:lnTo>
                  <a:lnTo>
                    <a:pt x="2771774" y="1066800"/>
                  </a:lnTo>
                  <a:lnTo>
                    <a:pt x="2843211" y="1143000"/>
                  </a:lnTo>
                  <a:lnTo>
                    <a:pt x="2895599" y="1181100"/>
                  </a:lnTo>
                  <a:lnTo>
                    <a:pt x="2828924" y="1271588"/>
                  </a:lnTo>
                  <a:lnTo>
                    <a:pt x="2824161" y="1376363"/>
                  </a:lnTo>
                  <a:lnTo>
                    <a:pt x="2833686" y="1466850"/>
                  </a:lnTo>
                  <a:lnTo>
                    <a:pt x="2886074" y="1557338"/>
                  </a:lnTo>
                  <a:lnTo>
                    <a:pt x="2909886" y="1619250"/>
                  </a:lnTo>
                  <a:lnTo>
                    <a:pt x="2847974" y="1676400"/>
                  </a:lnTo>
                  <a:lnTo>
                    <a:pt x="2800349" y="1704975"/>
                  </a:lnTo>
                  <a:lnTo>
                    <a:pt x="2781299" y="1809750"/>
                  </a:lnTo>
                  <a:lnTo>
                    <a:pt x="2767011" y="1895475"/>
                  </a:lnTo>
                  <a:lnTo>
                    <a:pt x="2795586" y="1981200"/>
                  </a:lnTo>
                  <a:lnTo>
                    <a:pt x="2781299" y="2024063"/>
                  </a:lnTo>
                  <a:lnTo>
                    <a:pt x="2700336" y="2066925"/>
                  </a:lnTo>
                  <a:lnTo>
                    <a:pt x="2662236" y="2109788"/>
                  </a:lnTo>
                  <a:lnTo>
                    <a:pt x="2605086" y="2214563"/>
                  </a:lnTo>
                  <a:lnTo>
                    <a:pt x="2581274" y="2266950"/>
                  </a:lnTo>
                  <a:lnTo>
                    <a:pt x="2595561" y="2338388"/>
                  </a:lnTo>
                  <a:lnTo>
                    <a:pt x="2571749" y="2371725"/>
                  </a:lnTo>
                  <a:lnTo>
                    <a:pt x="2466974" y="2386013"/>
                  </a:lnTo>
                  <a:lnTo>
                    <a:pt x="2376486" y="2447925"/>
                  </a:lnTo>
                  <a:lnTo>
                    <a:pt x="2309811" y="2514600"/>
                  </a:lnTo>
                  <a:lnTo>
                    <a:pt x="2295524" y="2600325"/>
                  </a:lnTo>
                  <a:lnTo>
                    <a:pt x="2271711" y="2647950"/>
                  </a:lnTo>
                  <a:lnTo>
                    <a:pt x="2138361" y="2614613"/>
                  </a:lnTo>
                  <a:lnTo>
                    <a:pt x="1985961" y="2681288"/>
                  </a:lnTo>
                  <a:lnTo>
                    <a:pt x="1962149" y="2747963"/>
                  </a:lnTo>
                  <a:lnTo>
                    <a:pt x="1919286" y="2795588"/>
                  </a:lnTo>
                  <a:lnTo>
                    <a:pt x="1890711" y="2795588"/>
                  </a:lnTo>
                  <a:lnTo>
                    <a:pt x="1795461" y="2767013"/>
                  </a:lnTo>
                  <a:lnTo>
                    <a:pt x="1766886" y="2752725"/>
                  </a:lnTo>
                  <a:lnTo>
                    <a:pt x="1614486" y="2790825"/>
                  </a:lnTo>
                  <a:lnTo>
                    <a:pt x="1571624" y="2828925"/>
                  </a:lnTo>
                  <a:lnTo>
                    <a:pt x="1452561" y="2824163"/>
                  </a:lnTo>
                  <a:lnTo>
                    <a:pt x="1428749" y="2781300"/>
                  </a:lnTo>
                  <a:lnTo>
                    <a:pt x="1266824" y="2771775"/>
                  </a:lnTo>
                  <a:lnTo>
                    <a:pt x="1176337" y="2767013"/>
                  </a:lnTo>
                  <a:lnTo>
                    <a:pt x="1095375" y="2814638"/>
                  </a:lnTo>
                  <a:lnTo>
                    <a:pt x="1009650" y="2809875"/>
                  </a:lnTo>
                  <a:lnTo>
                    <a:pt x="990600" y="2714625"/>
                  </a:lnTo>
                  <a:lnTo>
                    <a:pt x="847725" y="2643188"/>
                  </a:lnTo>
                  <a:lnTo>
                    <a:pt x="766762" y="2657475"/>
                  </a:lnTo>
                  <a:lnTo>
                    <a:pt x="723900" y="2671763"/>
                  </a:lnTo>
                  <a:lnTo>
                    <a:pt x="661987" y="2543175"/>
                  </a:lnTo>
                  <a:lnTo>
                    <a:pt x="538162" y="2433638"/>
                  </a:lnTo>
                  <a:lnTo>
                    <a:pt x="423862" y="2419350"/>
                  </a:lnTo>
                  <a:lnTo>
                    <a:pt x="390525" y="2390775"/>
                  </a:lnTo>
                  <a:lnTo>
                    <a:pt x="385762" y="2286000"/>
                  </a:lnTo>
                  <a:lnTo>
                    <a:pt x="290512" y="2138363"/>
                  </a:lnTo>
                  <a:lnTo>
                    <a:pt x="214312" y="2105025"/>
                  </a:lnTo>
                  <a:lnTo>
                    <a:pt x="171450" y="2085975"/>
                  </a:lnTo>
                  <a:lnTo>
                    <a:pt x="171450" y="2014538"/>
                  </a:lnTo>
                  <a:lnTo>
                    <a:pt x="195262" y="1971675"/>
                  </a:lnTo>
                  <a:lnTo>
                    <a:pt x="128587" y="1800225"/>
                  </a:lnTo>
                  <a:lnTo>
                    <a:pt x="52387" y="1752600"/>
                  </a:lnTo>
                  <a:lnTo>
                    <a:pt x="28575" y="1733550"/>
                  </a:lnTo>
                  <a:lnTo>
                    <a:pt x="28575" y="1700213"/>
                  </a:lnTo>
                  <a:lnTo>
                    <a:pt x="71437" y="1609725"/>
                  </a:lnTo>
                  <a:lnTo>
                    <a:pt x="52387" y="1414463"/>
                  </a:lnTo>
                  <a:close/>
                </a:path>
              </a:pathLst>
            </a:cu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04996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BD394-3476-DC95-E311-6760C60456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19992-513F-5C57-1F05-CC0CE15116FC}"/>
              </a:ext>
            </a:extLst>
          </p:cNvPr>
          <p:cNvSpPr>
            <a:spLocks noGrp="1"/>
          </p:cNvSpPr>
          <p:nvPr>
            <p:ph type="title"/>
          </p:nvPr>
        </p:nvSpPr>
        <p:spPr/>
        <p:txBody>
          <a:bodyPr>
            <a:normAutofit/>
          </a:bodyPr>
          <a:lstStyle/>
          <a:p>
            <a:r>
              <a:rPr lang="en-US"/>
              <a:t>DIGITAL ONLY – DESIGN ELEMENTS</a:t>
            </a:r>
            <a:endParaRPr lang="LID4096"/>
          </a:p>
        </p:txBody>
      </p:sp>
      <p:graphicFrame>
        <p:nvGraphicFramePr>
          <p:cNvPr id="4" name="Table 3">
            <a:extLst>
              <a:ext uri="{FF2B5EF4-FFF2-40B4-BE49-F238E27FC236}">
                <a16:creationId xmlns:a16="http://schemas.microsoft.com/office/drawing/2014/main" id="{76FE17AF-72F4-F53F-4C83-8D2034374C8B}"/>
              </a:ext>
            </a:extLst>
          </p:cNvPr>
          <p:cNvGraphicFramePr>
            <a:graphicFrameLocks noGrp="1"/>
          </p:cNvGraphicFramePr>
          <p:nvPr>
            <p:extLst>
              <p:ext uri="{D42A27DB-BD31-4B8C-83A1-F6EECF244321}">
                <p14:modId xmlns:p14="http://schemas.microsoft.com/office/powerpoint/2010/main" val="1359501399"/>
              </p:ext>
            </p:extLst>
          </p:nvPr>
        </p:nvGraphicFramePr>
        <p:xfrm>
          <a:off x="508001" y="1498600"/>
          <a:ext cx="11323323" cy="4355253"/>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4016350054"/>
                    </a:ext>
                  </a:extLst>
                </a:gridCol>
                <a:gridCol w="2133601">
                  <a:extLst>
                    <a:ext uri="{9D8B030D-6E8A-4147-A177-3AD203B41FA5}">
                      <a16:colId xmlns:a16="http://schemas.microsoft.com/office/drawing/2014/main" val="3986420372"/>
                    </a:ext>
                  </a:extLst>
                </a:gridCol>
                <a:gridCol w="2133599">
                  <a:extLst>
                    <a:ext uri="{9D8B030D-6E8A-4147-A177-3AD203B41FA5}">
                      <a16:colId xmlns:a16="http://schemas.microsoft.com/office/drawing/2014/main" val="4010366612"/>
                    </a:ext>
                  </a:extLst>
                </a:gridCol>
                <a:gridCol w="147320">
                  <a:extLst>
                    <a:ext uri="{9D8B030D-6E8A-4147-A177-3AD203B41FA5}">
                      <a16:colId xmlns:a16="http://schemas.microsoft.com/office/drawing/2014/main" val="1316990220"/>
                    </a:ext>
                  </a:extLst>
                </a:gridCol>
                <a:gridCol w="1015997">
                  <a:extLst>
                    <a:ext uri="{9D8B030D-6E8A-4147-A177-3AD203B41FA5}">
                      <a16:colId xmlns:a16="http://schemas.microsoft.com/office/drawing/2014/main" val="1118636585"/>
                    </a:ext>
                  </a:extLst>
                </a:gridCol>
                <a:gridCol w="1117605">
                  <a:extLst>
                    <a:ext uri="{9D8B030D-6E8A-4147-A177-3AD203B41FA5}">
                      <a16:colId xmlns:a16="http://schemas.microsoft.com/office/drawing/2014/main" val="969507652"/>
                    </a:ext>
                  </a:extLst>
                </a:gridCol>
                <a:gridCol w="2133601">
                  <a:extLst>
                    <a:ext uri="{9D8B030D-6E8A-4147-A177-3AD203B41FA5}">
                      <a16:colId xmlns:a16="http://schemas.microsoft.com/office/drawing/2014/main" val="1625769125"/>
                    </a:ext>
                  </a:extLst>
                </a:gridCol>
              </a:tblGrid>
              <a:tr h="494453">
                <a:tc>
                  <a:txBody>
                    <a:bodyPr/>
                    <a:lstStyle/>
                    <a:p>
                      <a:endParaRPr lang="LID4096" sz="2100"/>
                    </a:p>
                  </a:txBody>
                  <a:tcPr marL="121920" marR="121920" marT="60960" marB="60960">
                    <a:solidFill>
                      <a:srgbClr val="46072D"/>
                    </a:solidFill>
                  </a:tcPr>
                </a:tc>
                <a:tc gridSpan="6">
                  <a:txBody>
                    <a:bodyPr/>
                    <a:lstStyle/>
                    <a:p>
                      <a:pPr algn="ctr"/>
                      <a:r>
                        <a:rPr lang="en-US" sz="2100" dirty="0"/>
                        <a:t>OPTIONS</a:t>
                      </a:r>
                      <a:endParaRPr lang="LID4096" sz="2100" dirty="0"/>
                    </a:p>
                  </a:txBody>
                  <a:tcPr marL="121920" marR="121920" marT="60960" marB="60960">
                    <a:solidFill>
                      <a:srgbClr val="46072D"/>
                    </a:solidFill>
                  </a:tcPr>
                </a:tc>
                <a:tc hMerge="1">
                  <a:txBody>
                    <a:bodyPr/>
                    <a:lstStyle/>
                    <a:p>
                      <a:endParaRPr lang="LID4096"/>
                    </a:p>
                  </a:txBody>
                  <a:tcPr/>
                </a:tc>
                <a:tc hMerge="1">
                  <a:txBody>
                    <a:bodyPr/>
                    <a:lstStyle/>
                    <a:p>
                      <a:endParaRPr lang="LID4096"/>
                    </a:p>
                  </a:txBody>
                  <a:tcPr/>
                </a:tc>
                <a:tc hMerge="1">
                  <a:txBody>
                    <a:bodyPr/>
                    <a:lstStyle/>
                    <a:p>
                      <a:endParaRPr lang="LID4096"/>
                    </a:p>
                  </a:txBody>
                  <a:tcPr/>
                </a:tc>
                <a:tc hMerge="1">
                  <a:txBody>
                    <a:bodyPr/>
                    <a:lstStyle/>
                    <a:p>
                      <a:endParaRPr lang="LID4096"/>
                    </a:p>
                  </a:txBody>
                  <a:tcPr/>
                </a:tc>
                <a:tc hMerge="1">
                  <a:txBody>
                    <a:bodyPr/>
                    <a:lstStyle/>
                    <a:p>
                      <a:endParaRPr lang="LID4096"/>
                    </a:p>
                  </a:txBody>
                  <a:tcPr/>
                </a:tc>
                <a:extLst>
                  <a:ext uri="{0D108BD9-81ED-4DB2-BD59-A6C34878D82A}">
                    <a16:rowId xmlns:a16="http://schemas.microsoft.com/office/drawing/2014/main" val="1836377161"/>
                  </a:ext>
                </a:extLst>
              </a:tr>
              <a:tr h="772160">
                <a:tc>
                  <a:txBody>
                    <a:bodyPr/>
                    <a:lstStyle/>
                    <a:p>
                      <a:r>
                        <a:rPr lang="en-US" sz="2100" b="1" dirty="0"/>
                        <a:t>UID structure</a:t>
                      </a:r>
                      <a:endParaRPr lang="LID4096" sz="2100" b="1" dirty="0"/>
                    </a:p>
                  </a:txBody>
                  <a:tcPr marL="121920" marR="121920" marT="60960" marB="60960" anchor="ctr"/>
                </a:tc>
                <a:tc>
                  <a:txBody>
                    <a:bodyPr/>
                    <a:lstStyle/>
                    <a:p>
                      <a:pPr algn="ctr"/>
                      <a:r>
                        <a:rPr lang="en-US" sz="2100" dirty="0"/>
                        <a:t>GS1 (</a:t>
                      </a:r>
                      <a:r>
                        <a:rPr lang="en-US" sz="2100" dirty="0" err="1"/>
                        <a:t>serialised</a:t>
                      </a:r>
                      <a:r>
                        <a:rPr lang="en-US" sz="2100" dirty="0"/>
                        <a:t> GTIN)</a:t>
                      </a:r>
                      <a:endParaRPr lang="LID4096" sz="2100"/>
                    </a:p>
                  </a:txBody>
                  <a:tcPr marL="121920" marR="121920" marT="60960" marB="60960" anchor="ctr"/>
                </a:tc>
                <a:tc>
                  <a:txBody>
                    <a:bodyPr/>
                    <a:lstStyle/>
                    <a:p>
                      <a:pPr algn="ctr"/>
                      <a:r>
                        <a:rPr lang="en-US" sz="2100" dirty="0"/>
                        <a:t>ISO 15459 (unique pre/post-fix)</a:t>
                      </a:r>
                      <a:endParaRPr lang="LID4096" sz="2100" dirty="0"/>
                    </a:p>
                  </a:txBody>
                  <a:tcPr marL="45720" marR="45720" anchor="ctr"/>
                </a:tc>
                <a:tc gridSpan="3">
                  <a:txBody>
                    <a:bodyPr/>
                    <a:lstStyle/>
                    <a:p>
                      <a:pPr algn="ctr"/>
                      <a:r>
                        <a:rPr lang="en-US" sz="2100" dirty="0"/>
                        <a:t>Proprietary</a:t>
                      </a:r>
                      <a:endParaRPr lang="LID4096" sz="2100" dirty="0"/>
                    </a:p>
                  </a:txBody>
                  <a:tcPr marL="121920" marR="121920" marT="60960" marB="60960" anchor="ctr"/>
                </a:tc>
                <a:tc hMerge="1">
                  <a:txBody>
                    <a:bodyPr/>
                    <a:lstStyle/>
                    <a:p>
                      <a:endParaRPr lang="LID4096"/>
                    </a:p>
                  </a:txBody>
                  <a:tcPr/>
                </a:tc>
                <a:tc hMerge="1">
                  <a:txBody>
                    <a:bodyPr/>
                    <a:lstStyle/>
                    <a:p>
                      <a:endParaRPr lang="LID4096"/>
                    </a:p>
                  </a:txBody>
                  <a:tcPr/>
                </a:tc>
                <a:tc>
                  <a:txBody>
                    <a:bodyPr/>
                    <a:lstStyle/>
                    <a:p>
                      <a:pPr algn="ctr"/>
                      <a:r>
                        <a:rPr lang="en-US" sz="2100" dirty="0"/>
                        <a:t>Encrypted / digitally signed</a:t>
                      </a:r>
                      <a:endParaRPr lang="LID4096" sz="2100" dirty="0"/>
                    </a:p>
                  </a:txBody>
                  <a:tcPr marL="121920" marR="121920" marT="60960" marB="60960" anchor="ctr"/>
                </a:tc>
                <a:extLst>
                  <a:ext uri="{0D108BD9-81ED-4DB2-BD59-A6C34878D82A}">
                    <a16:rowId xmlns:a16="http://schemas.microsoft.com/office/drawing/2014/main" val="2414358721"/>
                  </a:ext>
                </a:extLst>
              </a:tr>
              <a:tr h="772160">
                <a:tc>
                  <a:txBody>
                    <a:bodyPr/>
                    <a:lstStyle/>
                    <a:p>
                      <a:r>
                        <a:rPr lang="en-US" sz="2100" b="1" dirty="0"/>
                        <a:t>Machine-readable symbology</a:t>
                      </a:r>
                      <a:endParaRPr lang="LID4096" sz="2100" b="1" dirty="0"/>
                    </a:p>
                  </a:txBody>
                  <a:tcPr marL="121920" marR="121920" marT="60960" marB="60960" anchor="ctr"/>
                </a:tc>
                <a:tc gridSpan="2">
                  <a:txBody>
                    <a:bodyPr/>
                    <a:lstStyle/>
                    <a:p>
                      <a:pPr algn="ctr"/>
                      <a:r>
                        <a:rPr lang="en-US" sz="2100" dirty="0"/>
                        <a:t>Data Matrix</a:t>
                      </a:r>
                      <a:endParaRPr lang="LID4096" sz="2100" dirty="0"/>
                    </a:p>
                  </a:txBody>
                  <a:tcPr marL="121920" marR="121920" marT="60960" marB="60960" anchor="ctr"/>
                </a:tc>
                <a:tc hMerge="1">
                  <a:txBody>
                    <a:bodyPr/>
                    <a:lstStyle/>
                    <a:p>
                      <a:endParaRPr lang="LID4096"/>
                    </a:p>
                  </a:txBody>
                  <a:tcPr/>
                </a:tc>
                <a:tc gridSpan="4">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r>
                        <a:rPr lang="en-US" sz="2100" dirty="0"/>
                        <a:t>Dot-code</a:t>
                      </a:r>
                      <a:endParaRPr lang="LID4096" sz="2100" dirty="0"/>
                    </a:p>
                  </a:txBody>
                  <a:tcPr marL="121920" marR="121920" marT="60960" marB="60960" anchor="ctr"/>
                </a:tc>
                <a:tc hMerge="1">
                  <a:txBody>
                    <a:bodyPr/>
                    <a:lstStyle/>
                    <a:p>
                      <a:endParaRPr lang="LID4096"/>
                    </a:p>
                  </a:txBody>
                  <a:tcPr/>
                </a:tc>
                <a:tc hMerge="1">
                  <a:txBody>
                    <a:bodyPr/>
                    <a:lstStyle/>
                    <a:p>
                      <a:endParaRPr lang="LID4096"/>
                    </a:p>
                  </a:txBody>
                  <a:tcPr/>
                </a:tc>
                <a:tc hMerge="1">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endParaRPr lang="LID4096" sz="1600" kern="1200">
                        <a:solidFill>
                          <a:schemeClr val="dk1"/>
                        </a:solidFill>
                        <a:latin typeface="+mn-lt"/>
                        <a:ea typeface="+mn-ea"/>
                        <a:cs typeface="+mn-cs"/>
                      </a:endParaRPr>
                    </a:p>
                  </a:txBody>
                  <a:tcPr anchor="ctr"/>
                </a:tc>
                <a:extLst>
                  <a:ext uri="{0D108BD9-81ED-4DB2-BD59-A6C34878D82A}">
                    <a16:rowId xmlns:a16="http://schemas.microsoft.com/office/drawing/2014/main" val="2663305109"/>
                  </a:ext>
                </a:extLst>
              </a:tr>
              <a:tr h="772160">
                <a:tc>
                  <a:txBody>
                    <a:bodyPr/>
                    <a:lstStyle/>
                    <a:p>
                      <a:r>
                        <a:rPr lang="en-US" sz="2100" b="1" dirty="0"/>
                        <a:t>UID generation</a:t>
                      </a:r>
                      <a:endParaRPr lang="LID4096" sz="2100" b="1" dirty="0"/>
                    </a:p>
                  </a:txBody>
                  <a:tcPr marL="121920" marR="121920" marT="60960" marB="60960" anchor="ctr"/>
                </a:tc>
                <a:tc>
                  <a:txBody>
                    <a:bodyPr/>
                    <a:lstStyle/>
                    <a:p>
                      <a:pPr algn="ctr"/>
                      <a:r>
                        <a:rPr lang="en-US" sz="2100" dirty="0"/>
                        <a:t>Industry</a:t>
                      </a:r>
                      <a:endParaRPr lang="LID4096" sz="2100" dirty="0"/>
                    </a:p>
                  </a:txBody>
                  <a:tcPr marL="121920" marR="121920" marT="60960" marB="60960" anchor="ctr"/>
                </a:tc>
                <a:tc gridSpan="3">
                  <a:txBody>
                    <a:bodyPr/>
                    <a:lstStyle/>
                    <a:p>
                      <a:pPr algn="ctr"/>
                      <a:r>
                        <a:rPr lang="en-US" sz="2100" dirty="0"/>
                        <a:t>Provider contracted by Industry</a:t>
                      </a:r>
                      <a:endParaRPr lang="LID4096" sz="2400" dirty="0"/>
                    </a:p>
                  </a:txBody>
                  <a:tcPr marL="121920" marR="121920" marT="60960" marB="60960" anchor="ctr"/>
                </a:tc>
                <a:tc hMerge="1">
                  <a:txBody>
                    <a:bodyPr/>
                    <a:lstStyle/>
                    <a:p>
                      <a:endParaRPr/>
                    </a:p>
                  </a:txBody>
                  <a:tcPr anchor="ctr"/>
                </a:tc>
                <a:tc hMerge="1">
                  <a:txBody>
                    <a:bodyPr/>
                    <a:lstStyle/>
                    <a:p>
                      <a:endParaRPr lang="LID4096"/>
                    </a:p>
                  </a:txBody>
                  <a:tcPr/>
                </a:tc>
                <a:tc gridSpan="2">
                  <a:txBody>
                    <a:bodyPr/>
                    <a:lstStyle/>
                    <a:p>
                      <a:pPr algn="ctr"/>
                      <a:r>
                        <a:rPr lang="en-US" sz="2100" kern="1200" dirty="0">
                          <a:solidFill>
                            <a:schemeClr val="dk1"/>
                          </a:solidFill>
                          <a:latin typeface="+mn-lt"/>
                          <a:ea typeface="+mn-ea"/>
                          <a:cs typeface="+mn-cs"/>
                        </a:rPr>
                        <a:t>Provider contracted by government</a:t>
                      </a:r>
                      <a:endParaRPr lang="LID4096" sz="2400" dirty="0"/>
                    </a:p>
                  </a:txBody>
                  <a:tcPr marL="121920" marR="121920" marT="60960" marB="60960" anchor="ctr"/>
                </a:tc>
                <a:tc hMerge="1">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mn-lt"/>
                          <a:ea typeface="+mn-ea"/>
                          <a:cs typeface="+mn-cs"/>
                        </a:rPr>
                        <a:t>Provider contracted by government</a:t>
                      </a:r>
                      <a:endParaRPr lang="LID4096" sz="1600" kern="1200">
                        <a:solidFill>
                          <a:schemeClr val="dk1"/>
                        </a:solidFill>
                        <a:latin typeface="+mn-lt"/>
                        <a:ea typeface="+mn-ea"/>
                        <a:cs typeface="+mn-cs"/>
                      </a:endParaRPr>
                    </a:p>
                  </a:txBody>
                  <a:tcPr anchor="ctr"/>
                </a:tc>
                <a:extLst>
                  <a:ext uri="{0D108BD9-81ED-4DB2-BD59-A6C34878D82A}">
                    <a16:rowId xmlns:a16="http://schemas.microsoft.com/office/drawing/2014/main" val="243512647"/>
                  </a:ext>
                </a:extLst>
              </a:tr>
              <a:tr h="772160">
                <a:tc>
                  <a:txBody>
                    <a:bodyPr/>
                    <a:lstStyle/>
                    <a:p>
                      <a:r>
                        <a:rPr lang="en-US" sz="2100" b="1" dirty="0"/>
                        <a:t>Activation / reporting tech</a:t>
                      </a:r>
                      <a:endParaRPr lang="LID4096" sz="2100" b="1" dirty="0"/>
                    </a:p>
                  </a:txBody>
                  <a:tcPr marL="121920" marR="121920" marT="60960" marB="60960" anchor="ctr"/>
                </a:tc>
                <a:tc>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r>
                        <a:rPr lang="en-US" sz="2100" dirty="0"/>
                        <a:t>File upload</a:t>
                      </a:r>
                      <a:endParaRPr lang="LID4096" sz="2100" dirty="0"/>
                    </a:p>
                  </a:txBody>
                  <a:tcPr marL="121920" marR="121920" marT="60960" marB="60960" anchor="ctr"/>
                </a:tc>
                <a:tc gridSpan="3">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r>
                        <a:rPr lang="en-US" sz="2100" dirty="0"/>
                        <a:t>Standard API (EPCIS)</a:t>
                      </a:r>
                      <a:endParaRPr lang="LID4096" sz="2100" dirty="0"/>
                    </a:p>
                  </a:txBody>
                  <a:tcPr marL="121920" marR="121920" marT="60960" marB="60960" anchor="ctr"/>
                </a:tc>
                <a:tc hMerge="1">
                  <a:txBody>
                    <a:bodyPr/>
                    <a:lstStyle/>
                    <a:p>
                      <a:endParaRPr/>
                    </a:p>
                  </a:txBody>
                  <a:tcPr anchor="ctr"/>
                </a:tc>
                <a:tc hMerge="1">
                  <a:txBody>
                    <a:bodyPr/>
                    <a:lstStyle/>
                    <a:p>
                      <a:endParaRPr lang="LID4096"/>
                    </a:p>
                  </a:txBody>
                  <a:tcPr/>
                </a:tc>
                <a:tc gridSpan="2">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r>
                        <a:rPr lang="en-US" sz="2100" dirty="0"/>
                        <a:t>Proprietary API</a:t>
                      </a:r>
                      <a:endParaRPr lang="LID4096" sz="2100" dirty="0"/>
                    </a:p>
                  </a:txBody>
                  <a:tcPr marL="121920" marR="121920" marT="60960" marB="60960" anchor="ctr"/>
                </a:tc>
                <a:tc hMerge="1">
                  <a:txBody>
                    <a:bodyPr/>
                    <a:lstStyle/>
                    <a:p>
                      <a:endParaRPr/>
                    </a:p>
                  </a:txBody>
                  <a:tcPr anchor="ctr"/>
                </a:tc>
                <a:extLst>
                  <a:ext uri="{0D108BD9-81ED-4DB2-BD59-A6C34878D82A}">
                    <a16:rowId xmlns:a16="http://schemas.microsoft.com/office/drawing/2014/main" val="422595159"/>
                  </a:ext>
                </a:extLst>
              </a:tr>
              <a:tr h="772160">
                <a:tc>
                  <a:txBody>
                    <a:bodyPr/>
                    <a:lstStyle/>
                    <a:p>
                      <a:r>
                        <a:rPr lang="en-US" sz="2100" b="1" dirty="0"/>
                        <a:t>Activation / reporting party</a:t>
                      </a:r>
                      <a:endParaRPr lang="LID4096" sz="2100" b="1" dirty="0"/>
                    </a:p>
                  </a:txBody>
                  <a:tcPr marL="121920" marR="121920" marT="60960" marB="60960" anchor="ctr"/>
                </a:tc>
                <a:tc gridSpan="3">
                  <a:txBody>
                    <a:bodyPr/>
                    <a:lstStyle/>
                    <a:p>
                      <a:pPr algn="ctr"/>
                      <a:r>
                        <a:rPr lang="en-US" sz="2100" dirty="0"/>
                        <a:t>Provider contracted</a:t>
                      </a:r>
                      <a:br>
                        <a:rPr lang="en-US" sz="2100" dirty="0"/>
                      </a:br>
                      <a:r>
                        <a:rPr lang="en-US" sz="2100" dirty="0"/>
                        <a:t>by the Authority</a:t>
                      </a:r>
                      <a:endParaRPr lang="LID4096" sz="2100" dirty="0"/>
                    </a:p>
                  </a:txBody>
                  <a:tcPr marL="121920" marR="121920" marT="60960" marB="60960" anchor="ctr"/>
                </a:tc>
                <a:tc hMerge="1">
                  <a:txBody>
                    <a:bodyPr/>
                    <a:lstStyle/>
                    <a:p>
                      <a:pPr algn="ctr"/>
                      <a:endParaRPr lang="LID4096" sz="1600"/>
                    </a:p>
                  </a:txBody>
                  <a:tcPr/>
                </a:tc>
                <a:tc hMerge="1">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endParaRPr lang="LID4096" sz="160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a:t>Industry / Provider contracted</a:t>
                      </a:r>
                      <a:br>
                        <a:rPr lang="en-US" sz="2100" dirty="0"/>
                      </a:br>
                      <a:r>
                        <a:rPr lang="en-US" sz="2100" dirty="0"/>
                        <a:t>by the Industry</a:t>
                      </a:r>
                      <a:endParaRPr lang="LID4096" sz="2100" dirty="0"/>
                    </a:p>
                  </a:txBody>
                  <a:tcPr marL="121920" marR="121920" marT="60960" marB="60960" anchor="ctr"/>
                </a:tc>
                <a:tc hMerge="1">
                  <a:txBody>
                    <a:bodyPr/>
                    <a:lstStyle/>
                    <a:p>
                      <a:endParaRPr lang="LID4096"/>
                    </a:p>
                  </a:txBody>
                  <a:tcPr/>
                </a:tc>
                <a:tc hMerge="1">
                  <a:txBody>
                    <a:bodyPr/>
                    <a:lstStyle/>
                    <a:p>
                      <a:pPr algn="ctr"/>
                      <a:endParaRPr lang="LID4096" sz="1600"/>
                    </a:p>
                  </a:txBody>
                  <a:tcPr/>
                </a:tc>
                <a:extLst>
                  <a:ext uri="{0D108BD9-81ED-4DB2-BD59-A6C34878D82A}">
                    <a16:rowId xmlns:a16="http://schemas.microsoft.com/office/drawing/2014/main" val="827726757"/>
                  </a:ext>
                </a:extLst>
              </a:tr>
            </a:tbl>
          </a:graphicData>
        </a:graphic>
      </p:graphicFrame>
    </p:spTree>
    <p:extLst>
      <p:ext uri="{BB962C8B-B14F-4D97-AF65-F5344CB8AC3E}">
        <p14:creationId xmlns:p14="http://schemas.microsoft.com/office/powerpoint/2010/main" val="2023042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6DA2-628A-1E30-2058-DB1524E888A1}"/>
              </a:ext>
            </a:extLst>
          </p:cNvPr>
          <p:cNvSpPr>
            <a:spLocks noGrp="1"/>
          </p:cNvSpPr>
          <p:nvPr>
            <p:ph type="title"/>
          </p:nvPr>
        </p:nvSpPr>
        <p:spPr/>
        <p:txBody>
          <a:bodyPr>
            <a:normAutofit/>
          </a:bodyPr>
          <a:lstStyle/>
          <a:p>
            <a:r>
              <a:rPr lang="en-US"/>
              <a:t>DIGITAL ONLY – FCTC-COMPLIANT?</a:t>
            </a:r>
            <a:endParaRPr lang="LID4096"/>
          </a:p>
        </p:txBody>
      </p:sp>
      <p:graphicFrame>
        <p:nvGraphicFramePr>
          <p:cNvPr id="4" name="Table 3">
            <a:extLst>
              <a:ext uri="{FF2B5EF4-FFF2-40B4-BE49-F238E27FC236}">
                <a16:creationId xmlns:a16="http://schemas.microsoft.com/office/drawing/2014/main" id="{DC6A9D46-C5E3-6620-EB8B-B288D0AF744E}"/>
              </a:ext>
            </a:extLst>
          </p:cNvPr>
          <p:cNvGraphicFramePr>
            <a:graphicFrameLocks noGrp="1"/>
          </p:cNvGraphicFramePr>
          <p:nvPr>
            <p:extLst>
              <p:ext uri="{D42A27DB-BD31-4B8C-83A1-F6EECF244321}">
                <p14:modId xmlns:p14="http://schemas.microsoft.com/office/powerpoint/2010/main" val="3732221073"/>
              </p:ext>
            </p:extLst>
          </p:nvPr>
        </p:nvGraphicFramePr>
        <p:xfrm>
          <a:off x="508001" y="1498600"/>
          <a:ext cx="11323323" cy="4355253"/>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4016350054"/>
                    </a:ext>
                  </a:extLst>
                </a:gridCol>
                <a:gridCol w="2133601">
                  <a:extLst>
                    <a:ext uri="{9D8B030D-6E8A-4147-A177-3AD203B41FA5}">
                      <a16:colId xmlns:a16="http://schemas.microsoft.com/office/drawing/2014/main" val="3986420372"/>
                    </a:ext>
                  </a:extLst>
                </a:gridCol>
                <a:gridCol w="2133599">
                  <a:extLst>
                    <a:ext uri="{9D8B030D-6E8A-4147-A177-3AD203B41FA5}">
                      <a16:colId xmlns:a16="http://schemas.microsoft.com/office/drawing/2014/main" val="4010366612"/>
                    </a:ext>
                  </a:extLst>
                </a:gridCol>
                <a:gridCol w="147320">
                  <a:extLst>
                    <a:ext uri="{9D8B030D-6E8A-4147-A177-3AD203B41FA5}">
                      <a16:colId xmlns:a16="http://schemas.microsoft.com/office/drawing/2014/main" val="1316990220"/>
                    </a:ext>
                  </a:extLst>
                </a:gridCol>
                <a:gridCol w="1015997">
                  <a:extLst>
                    <a:ext uri="{9D8B030D-6E8A-4147-A177-3AD203B41FA5}">
                      <a16:colId xmlns:a16="http://schemas.microsoft.com/office/drawing/2014/main" val="1888979083"/>
                    </a:ext>
                  </a:extLst>
                </a:gridCol>
                <a:gridCol w="1117605">
                  <a:extLst>
                    <a:ext uri="{9D8B030D-6E8A-4147-A177-3AD203B41FA5}">
                      <a16:colId xmlns:a16="http://schemas.microsoft.com/office/drawing/2014/main" val="969507652"/>
                    </a:ext>
                  </a:extLst>
                </a:gridCol>
                <a:gridCol w="2133601">
                  <a:extLst>
                    <a:ext uri="{9D8B030D-6E8A-4147-A177-3AD203B41FA5}">
                      <a16:colId xmlns:a16="http://schemas.microsoft.com/office/drawing/2014/main" val="1625769125"/>
                    </a:ext>
                  </a:extLst>
                </a:gridCol>
              </a:tblGrid>
              <a:tr h="494453">
                <a:tc>
                  <a:txBody>
                    <a:bodyPr/>
                    <a:lstStyle/>
                    <a:p>
                      <a:endParaRPr lang="LID4096" sz="2100"/>
                    </a:p>
                  </a:txBody>
                  <a:tcPr marL="121920" marR="121920" marT="60960" marB="60960">
                    <a:solidFill>
                      <a:srgbClr val="46072D"/>
                    </a:solidFill>
                  </a:tcPr>
                </a:tc>
                <a:tc gridSpan="6">
                  <a:txBody>
                    <a:bodyPr/>
                    <a:lstStyle/>
                    <a:p>
                      <a:pPr algn="ctr"/>
                      <a:r>
                        <a:rPr lang="en-US" sz="2100"/>
                        <a:t>OPTIONS</a:t>
                      </a:r>
                      <a:endParaRPr lang="LID4096" sz="2100"/>
                    </a:p>
                  </a:txBody>
                  <a:tcPr marL="121920" marR="121920" marT="60960" marB="60960">
                    <a:solidFill>
                      <a:srgbClr val="46072D"/>
                    </a:solidFill>
                  </a:tcPr>
                </a:tc>
                <a:tc hMerge="1">
                  <a:txBody>
                    <a:bodyPr/>
                    <a:lstStyle/>
                    <a:p>
                      <a:endParaRPr lang="LID4096"/>
                    </a:p>
                  </a:txBody>
                  <a:tcPr/>
                </a:tc>
                <a:tc hMerge="1">
                  <a:txBody>
                    <a:bodyPr/>
                    <a:lstStyle/>
                    <a:p>
                      <a:endParaRPr lang="LID4096"/>
                    </a:p>
                  </a:txBody>
                  <a:tcPr/>
                </a:tc>
                <a:tc hMerge="1">
                  <a:txBody>
                    <a:bodyPr/>
                    <a:lstStyle/>
                    <a:p>
                      <a:endParaRPr lang="LID4096"/>
                    </a:p>
                  </a:txBody>
                  <a:tcPr/>
                </a:tc>
                <a:tc hMerge="1">
                  <a:txBody>
                    <a:bodyPr/>
                    <a:lstStyle/>
                    <a:p>
                      <a:endParaRPr lang="LID4096"/>
                    </a:p>
                  </a:txBody>
                  <a:tcPr/>
                </a:tc>
                <a:tc hMerge="1">
                  <a:txBody>
                    <a:bodyPr/>
                    <a:lstStyle/>
                    <a:p>
                      <a:endParaRPr lang="LID4096"/>
                    </a:p>
                  </a:txBody>
                  <a:tcPr/>
                </a:tc>
                <a:extLst>
                  <a:ext uri="{0D108BD9-81ED-4DB2-BD59-A6C34878D82A}">
                    <a16:rowId xmlns:a16="http://schemas.microsoft.com/office/drawing/2014/main" val="1836377161"/>
                  </a:ext>
                </a:extLst>
              </a:tr>
              <a:tr h="772160">
                <a:tc>
                  <a:txBody>
                    <a:bodyPr/>
                    <a:lstStyle/>
                    <a:p>
                      <a:r>
                        <a:rPr lang="en-US" sz="2100" b="1"/>
                        <a:t>UID structure</a:t>
                      </a:r>
                      <a:endParaRPr lang="LID4096" sz="2100" b="1"/>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a:t>GS1 (serialized GTIN)</a:t>
                      </a:r>
                      <a:endParaRPr lang="LID4096" sz="2100"/>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a:t>ISO 15459 (unique pre/post-fix)</a:t>
                      </a:r>
                      <a:endParaRPr lang="LID4096" sz="2100"/>
                    </a:p>
                  </a:txBody>
                  <a:tcPr marL="45720" marR="45720" anchor="ctr"/>
                </a:tc>
                <a:tc gridSpan="3">
                  <a:txBody>
                    <a:bodyPr/>
                    <a:lstStyle/>
                    <a:p>
                      <a:pPr algn="ctr"/>
                      <a:r>
                        <a:rPr lang="en-US" sz="2100"/>
                        <a:t>Proprietary</a:t>
                      </a:r>
                      <a:endParaRPr lang="LID4096" sz="2100"/>
                    </a:p>
                  </a:txBody>
                  <a:tcPr marL="121920" marR="121920" marT="60960" marB="60960" anchor="ctr"/>
                </a:tc>
                <a:tc hMerge="1">
                  <a:txBody>
                    <a:bodyPr/>
                    <a:lstStyle/>
                    <a:p>
                      <a:endParaRPr lang="LID4096"/>
                    </a:p>
                  </a:txBody>
                  <a:tcPr/>
                </a:tc>
                <a:tc hMerge="1">
                  <a:txBody>
                    <a:bodyPr/>
                    <a:lstStyle/>
                    <a:p>
                      <a:endParaRPr lang="LID4096"/>
                    </a:p>
                  </a:txBody>
                  <a:tcPr/>
                </a:tc>
                <a:tc>
                  <a:txBody>
                    <a:bodyPr/>
                    <a:lstStyle/>
                    <a:p>
                      <a:pPr algn="ctr"/>
                      <a:r>
                        <a:rPr lang="en-US" sz="2100"/>
                        <a:t>Encrypted / digitally signed</a:t>
                      </a:r>
                      <a:endParaRPr lang="LID4096" sz="2100"/>
                    </a:p>
                  </a:txBody>
                  <a:tcPr marL="121920" marR="121920" marT="60960" marB="60960" anchor="ctr"/>
                </a:tc>
                <a:extLst>
                  <a:ext uri="{0D108BD9-81ED-4DB2-BD59-A6C34878D82A}">
                    <a16:rowId xmlns:a16="http://schemas.microsoft.com/office/drawing/2014/main" val="2414358721"/>
                  </a:ext>
                </a:extLst>
              </a:tr>
              <a:tr h="772160">
                <a:tc>
                  <a:txBody>
                    <a:bodyPr/>
                    <a:lstStyle/>
                    <a:p>
                      <a:r>
                        <a:rPr lang="en-US" sz="2100" b="1"/>
                        <a:t>Machine-readable symbology</a:t>
                      </a:r>
                      <a:endParaRPr lang="LID4096" sz="2100" b="1"/>
                    </a:p>
                  </a:txBody>
                  <a:tcPr marL="121920" marR="121920" marT="60960" marB="60960" anchor="ctr"/>
                </a:tc>
                <a:tc gridSpan="2">
                  <a:txBody>
                    <a:bodyPr/>
                    <a:lstStyle/>
                    <a:p>
                      <a:pPr algn="ctr"/>
                      <a:r>
                        <a:rPr lang="en-US" sz="2100"/>
                        <a:t>Data Matrix</a:t>
                      </a:r>
                      <a:endParaRPr lang="LID4096" sz="2100"/>
                    </a:p>
                  </a:txBody>
                  <a:tcPr marL="121920" marR="121920" marT="60960" marB="60960" anchor="ctr"/>
                </a:tc>
                <a:tc hMerge="1">
                  <a:txBody>
                    <a:bodyPr/>
                    <a:lstStyle/>
                    <a:p>
                      <a:endParaRPr lang="LID4096"/>
                    </a:p>
                  </a:txBody>
                  <a:tcPr/>
                </a:tc>
                <a:tc gridSpan="4">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r>
                        <a:rPr lang="en-US" sz="2100"/>
                        <a:t>Dot-code</a:t>
                      </a:r>
                      <a:endParaRPr lang="LID4096" sz="2100"/>
                    </a:p>
                  </a:txBody>
                  <a:tcPr marL="121920" marR="121920" marT="60960" marB="60960" anchor="ctr"/>
                </a:tc>
                <a:tc hMerge="1">
                  <a:txBody>
                    <a:bodyPr/>
                    <a:lstStyle/>
                    <a:p>
                      <a:endParaRPr lang="LID4096"/>
                    </a:p>
                  </a:txBody>
                  <a:tcPr/>
                </a:tc>
                <a:tc hMerge="1">
                  <a:txBody>
                    <a:bodyPr/>
                    <a:lstStyle/>
                    <a:p>
                      <a:endParaRPr lang="LID4096"/>
                    </a:p>
                  </a:txBody>
                  <a:tcPr/>
                </a:tc>
                <a:tc hMerge="1">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endParaRPr lang="LID4096" sz="1600" kern="1200">
                        <a:solidFill>
                          <a:schemeClr val="dk1"/>
                        </a:solidFill>
                        <a:latin typeface="+mn-lt"/>
                        <a:ea typeface="+mn-ea"/>
                        <a:cs typeface="+mn-cs"/>
                      </a:endParaRPr>
                    </a:p>
                  </a:txBody>
                  <a:tcPr anchor="ctr"/>
                </a:tc>
                <a:extLst>
                  <a:ext uri="{0D108BD9-81ED-4DB2-BD59-A6C34878D82A}">
                    <a16:rowId xmlns:a16="http://schemas.microsoft.com/office/drawing/2014/main" val="2663305109"/>
                  </a:ext>
                </a:extLst>
              </a:tr>
              <a:tr h="772160">
                <a:tc>
                  <a:txBody>
                    <a:bodyPr/>
                    <a:lstStyle/>
                    <a:p>
                      <a:r>
                        <a:rPr lang="en-US" sz="2100" b="1"/>
                        <a:t>UID generation</a:t>
                      </a:r>
                      <a:endParaRPr lang="LID4096" sz="2100" b="1"/>
                    </a:p>
                  </a:txBody>
                  <a:tcPr marL="121920" marR="121920" marT="60960" marB="60960" anchor="ctr"/>
                </a:tc>
                <a:tc>
                  <a:txBody>
                    <a:bodyPr/>
                    <a:lstStyle/>
                    <a:p>
                      <a:pPr algn="ctr"/>
                      <a:r>
                        <a:rPr lang="en-US" sz="2100">
                          <a:solidFill>
                            <a:schemeClr val="bg1"/>
                          </a:solidFill>
                        </a:rPr>
                        <a:t>Industry</a:t>
                      </a:r>
                      <a:endParaRPr lang="LID4096" sz="2100">
                        <a:solidFill>
                          <a:schemeClr val="bg1"/>
                        </a:solidFill>
                      </a:endParaRPr>
                    </a:p>
                  </a:txBody>
                  <a:tcPr marL="121920" marR="121920" marT="60960" marB="60960" anchor="ctr">
                    <a:solidFill>
                      <a:srgbClr val="FF0000"/>
                    </a:solidFill>
                  </a:tcPr>
                </a:tc>
                <a:tc gridSpan="3">
                  <a:txBody>
                    <a:bodyPr/>
                    <a:lstStyle/>
                    <a:p>
                      <a:pPr algn="ctr"/>
                      <a:r>
                        <a:rPr lang="en-US" sz="2100">
                          <a:solidFill>
                            <a:schemeClr val="bg1"/>
                          </a:solidFill>
                        </a:rPr>
                        <a:t>Provider contracted by Industry</a:t>
                      </a:r>
                      <a:endParaRPr lang="LID4096" sz="2400">
                        <a:solidFill>
                          <a:schemeClr val="bg1"/>
                        </a:solidFill>
                      </a:endParaRPr>
                    </a:p>
                  </a:txBody>
                  <a:tcPr marL="121920" marR="121920" marT="60960" marB="60960" anchor="ctr">
                    <a:solidFill>
                      <a:srgbClr val="FF0000"/>
                    </a:solidFill>
                  </a:tcPr>
                </a:tc>
                <a:tc hMerge="1">
                  <a:txBody>
                    <a:bodyPr/>
                    <a:lstStyle/>
                    <a:p>
                      <a:endParaRPr/>
                    </a:p>
                  </a:txBody>
                  <a:tcPr anchor="ctr"/>
                </a:tc>
                <a:tc hMerge="1">
                  <a:txBody>
                    <a:bodyPr/>
                    <a:lstStyle/>
                    <a:p>
                      <a:endParaRPr lang="LID4096"/>
                    </a:p>
                  </a:txBody>
                  <a:tcPr/>
                </a:tc>
                <a:tc gridSpan="2">
                  <a:txBody>
                    <a:bodyPr/>
                    <a:lstStyle/>
                    <a:p>
                      <a:pPr algn="ctr"/>
                      <a:r>
                        <a:rPr lang="en-US" sz="2100" kern="1200">
                          <a:solidFill>
                            <a:schemeClr val="dk1"/>
                          </a:solidFill>
                          <a:latin typeface="+mn-lt"/>
                          <a:ea typeface="+mn-ea"/>
                          <a:cs typeface="+mn-cs"/>
                        </a:rPr>
                        <a:t>Provider contracted by government</a:t>
                      </a:r>
                      <a:endParaRPr lang="LID4096" sz="2400"/>
                    </a:p>
                  </a:txBody>
                  <a:tcPr marL="121920" marR="121920" marT="60960" marB="60960" anchor="ctr"/>
                </a:tc>
                <a:tc hMerge="1">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mn-lt"/>
                          <a:ea typeface="+mn-ea"/>
                          <a:cs typeface="+mn-cs"/>
                        </a:rPr>
                        <a:t>Provider contracted by government</a:t>
                      </a:r>
                      <a:endParaRPr lang="LID4096" sz="1600" kern="1200">
                        <a:solidFill>
                          <a:schemeClr val="dk1"/>
                        </a:solidFill>
                        <a:latin typeface="+mn-lt"/>
                        <a:ea typeface="+mn-ea"/>
                        <a:cs typeface="+mn-cs"/>
                      </a:endParaRPr>
                    </a:p>
                  </a:txBody>
                  <a:tcPr anchor="ctr"/>
                </a:tc>
                <a:extLst>
                  <a:ext uri="{0D108BD9-81ED-4DB2-BD59-A6C34878D82A}">
                    <a16:rowId xmlns:a16="http://schemas.microsoft.com/office/drawing/2014/main" val="243512647"/>
                  </a:ext>
                </a:extLst>
              </a:tr>
              <a:tr h="772160">
                <a:tc>
                  <a:txBody>
                    <a:bodyPr/>
                    <a:lstStyle/>
                    <a:p>
                      <a:r>
                        <a:rPr lang="en-US" sz="2100" b="1"/>
                        <a:t>Activation / reporting tech</a:t>
                      </a:r>
                      <a:endParaRPr lang="LID4096" sz="2100" b="1"/>
                    </a:p>
                  </a:txBody>
                  <a:tcPr marL="121920" marR="121920" marT="60960" marB="60960" anchor="ctr"/>
                </a:tc>
                <a:tc>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r>
                        <a:rPr lang="en-US" sz="2100"/>
                        <a:t>File upload</a:t>
                      </a:r>
                      <a:endParaRPr lang="LID4096" sz="2100"/>
                    </a:p>
                  </a:txBody>
                  <a:tcPr marL="121920" marR="121920" marT="60960" marB="60960" anchor="ctr"/>
                </a:tc>
                <a:tc gridSpan="3">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r>
                        <a:rPr lang="en-US" sz="2100"/>
                        <a:t>Standard API (EPCIS)</a:t>
                      </a:r>
                      <a:endParaRPr lang="LID4096" sz="2100"/>
                    </a:p>
                  </a:txBody>
                  <a:tcPr marL="121920" marR="121920" marT="60960" marB="60960" anchor="ctr"/>
                </a:tc>
                <a:tc hMerge="1">
                  <a:txBody>
                    <a:bodyPr/>
                    <a:lstStyle/>
                    <a:p>
                      <a:endParaRPr/>
                    </a:p>
                  </a:txBody>
                  <a:tcPr anchor="ctr"/>
                </a:tc>
                <a:tc hMerge="1">
                  <a:txBody>
                    <a:bodyPr/>
                    <a:lstStyle/>
                    <a:p>
                      <a:endParaRPr lang="LID4096"/>
                    </a:p>
                  </a:txBody>
                  <a:tcPr/>
                </a:tc>
                <a:tc gridSpan="2">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r>
                        <a:rPr lang="en-US" sz="2100"/>
                        <a:t>Proprietary API</a:t>
                      </a:r>
                      <a:endParaRPr lang="LID4096" sz="2100"/>
                    </a:p>
                  </a:txBody>
                  <a:tcPr marL="121920" marR="121920" marT="60960" marB="60960" anchor="ctr"/>
                </a:tc>
                <a:tc hMerge="1">
                  <a:txBody>
                    <a:bodyPr/>
                    <a:lstStyle/>
                    <a:p>
                      <a:endParaRPr/>
                    </a:p>
                  </a:txBody>
                  <a:tcPr anchor="ctr"/>
                </a:tc>
                <a:extLst>
                  <a:ext uri="{0D108BD9-81ED-4DB2-BD59-A6C34878D82A}">
                    <a16:rowId xmlns:a16="http://schemas.microsoft.com/office/drawing/2014/main" val="422595159"/>
                  </a:ext>
                </a:extLst>
              </a:tr>
              <a:tr h="772160">
                <a:tc>
                  <a:txBody>
                    <a:bodyPr/>
                    <a:lstStyle/>
                    <a:p>
                      <a:r>
                        <a:rPr lang="en-US" sz="2100" b="1"/>
                        <a:t>Activation / reporting party</a:t>
                      </a:r>
                      <a:endParaRPr lang="LID4096" sz="2100" b="1"/>
                    </a:p>
                  </a:txBody>
                  <a:tcPr marL="121920" marR="121920" marT="60960" marB="60960"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a:t>Provider contracted</a:t>
                      </a:r>
                      <a:br>
                        <a:rPr lang="en-US" sz="2100"/>
                      </a:br>
                      <a:r>
                        <a:rPr lang="en-US" sz="2100"/>
                        <a:t>by the Authority</a:t>
                      </a:r>
                      <a:endParaRPr lang="LID4096" sz="2100"/>
                    </a:p>
                  </a:txBody>
                  <a:tcPr marL="121920" marR="121920" marT="60960" marB="60960" anchor="ctr">
                    <a:solidFill>
                      <a:srgbClr val="F6D0CC"/>
                    </a:solidFill>
                  </a:tcPr>
                </a:tc>
                <a:tc hMerge="1">
                  <a:txBody>
                    <a:bodyPr/>
                    <a:lstStyle/>
                    <a:p>
                      <a:pPr algn="ctr"/>
                      <a:endParaRPr lang="LID4096" sz="1600"/>
                    </a:p>
                  </a:txBody>
                  <a:tcPr/>
                </a:tc>
                <a:tc hMerge="1">
                  <a:txBody>
                    <a:bodyPr/>
                    <a:lstStyle/>
                    <a:p>
                      <a:pPr marL="0" marR="0" lvl="0" indent="0" algn="ctr" defTabSz="913629" rtl="0" eaLnBrk="1" fontAlgn="auto" latinLnBrk="0" hangingPunct="1">
                        <a:lnSpc>
                          <a:spcPct val="100000"/>
                        </a:lnSpc>
                        <a:spcBef>
                          <a:spcPts val="0"/>
                        </a:spcBef>
                        <a:spcAft>
                          <a:spcPts val="0"/>
                        </a:spcAft>
                        <a:buClrTx/>
                        <a:buSzTx/>
                        <a:buFontTx/>
                        <a:buNone/>
                        <a:tabLst/>
                        <a:defRPr/>
                      </a:pPr>
                      <a:endParaRPr lang="LID4096" sz="1600"/>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a:solidFill>
                            <a:schemeClr val="bg1"/>
                          </a:solidFill>
                        </a:rPr>
                        <a:t>Industry / Provider contracted by the Industry</a:t>
                      </a:r>
                      <a:endParaRPr lang="LID4096" sz="2100">
                        <a:solidFill>
                          <a:schemeClr val="bg1"/>
                        </a:solidFill>
                      </a:endParaRPr>
                    </a:p>
                  </a:txBody>
                  <a:tcPr marL="121920" marR="121920" marT="60960" marB="60960" anchor="ctr">
                    <a:solidFill>
                      <a:srgbClr val="FF0000"/>
                    </a:solidFill>
                  </a:tcPr>
                </a:tc>
                <a:tc hMerge="1">
                  <a:txBody>
                    <a:bodyPr/>
                    <a:lstStyle/>
                    <a:p>
                      <a:endParaRPr lang="LID4096"/>
                    </a:p>
                  </a:txBody>
                  <a:tcPr/>
                </a:tc>
                <a:tc hMerge="1">
                  <a:txBody>
                    <a:bodyPr/>
                    <a:lstStyle/>
                    <a:p>
                      <a:pPr algn="ctr"/>
                      <a:endParaRPr lang="LID4096" sz="1600"/>
                    </a:p>
                  </a:txBody>
                  <a:tcPr/>
                </a:tc>
                <a:extLst>
                  <a:ext uri="{0D108BD9-81ED-4DB2-BD59-A6C34878D82A}">
                    <a16:rowId xmlns:a16="http://schemas.microsoft.com/office/drawing/2014/main" val="827726757"/>
                  </a:ext>
                </a:extLst>
              </a:tr>
            </a:tbl>
          </a:graphicData>
        </a:graphic>
      </p:graphicFrame>
      <p:grpSp>
        <p:nvGrpSpPr>
          <p:cNvPr id="12" name="Group 11">
            <a:extLst>
              <a:ext uri="{FF2B5EF4-FFF2-40B4-BE49-F238E27FC236}">
                <a16:creationId xmlns:a16="http://schemas.microsoft.com/office/drawing/2014/main" id="{40C6D224-C169-F756-6B9E-8BA94B070D72}"/>
              </a:ext>
            </a:extLst>
          </p:cNvPr>
          <p:cNvGrpSpPr/>
          <p:nvPr/>
        </p:nvGrpSpPr>
        <p:grpSpPr>
          <a:xfrm>
            <a:off x="914400" y="2111339"/>
            <a:ext cx="10467189" cy="1212382"/>
            <a:chOff x="718073" y="4463863"/>
            <a:chExt cx="7850392" cy="909286"/>
          </a:xfrm>
          <a:solidFill>
            <a:schemeClr val="bg1"/>
          </a:solidFill>
        </p:grpSpPr>
        <p:pic>
          <p:nvPicPr>
            <p:cNvPr id="9" name="Picture 3">
              <a:extLst>
                <a:ext uri="{FF2B5EF4-FFF2-40B4-BE49-F238E27FC236}">
                  <a16:creationId xmlns:a16="http://schemas.microsoft.com/office/drawing/2014/main" id="{115452B3-1487-258A-1BD4-A71BB85527D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8073" y="4463863"/>
              <a:ext cx="2153324" cy="906608"/>
            </a:xfrm>
            <a:prstGeom prst="rect">
              <a:avLst/>
            </a:prstGeom>
            <a:grpFill/>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81C02A3C-39F0-0B2C-E393-CB9CFAD3B4D0}"/>
                </a:ext>
              </a:extLst>
            </p:cNvPr>
            <p:cNvSpPr txBox="1"/>
            <p:nvPr/>
          </p:nvSpPr>
          <p:spPr>
            <a:xfrm>
              <a:off x="2895599" y="4476750"/>
              <a:ext cx="5672866" cy="896399"/>
            </a:xfrm>
            <a:prstGeom prst="rect">
              <a:avLst/>
            </a:prstGeom>
            <a:grpFill/>
            <a:effectLst>
              <a:outerShdw blurRad="50800" dist="38100" dir="2700000" algn="tl" rotWithShape="0">
                <a:prstClr val="black">
                  <a:alpha val="40000"/>
                </a:prstClr>
              </a:outerShdw>
            </a:effectLst>
          </p:spPr>
          <p:txBody>
            <a:bodyPr wrap="square">
              <a:spAutoFit/>
            </a:bodyPr>
            <a:lstStyle/>
            <a:p>
              <a:pPr>
                <a:lnSpc>
                  <a:spcPts val="2000"/>
                </a:lnSpc>
                <a:spcAft>
                  <a:spcPts val="600"/>
                </a:spcAft>
              </a:pPr>
              <a:r>
                <a:rPr lang="en-US" sz="1867" b="1">
                  <a:solidFill>
                    <a:srgbClr val="FF0000"/>
                  </a:solidFill>
                  <a:latin typeface="Frutiger-LightCn"/>
                </a:rPr>
                <a:t>Obligations assigned to a Party shall not be performed by or delegated to the </a:t>
              </a:r>
              <a:r>
                <a:rPr lang="fr-CH" sz="1867" b="1" err="1">
                  <a:solidFill>
                    <a:srgbClr val="FF0000"/>
                  </a:solidFill>
                  <a:latin typeface="Frutiger-LightCn"/>
                </a:rPr>
                <a:t>tobacco</a:t>
              </a:r>
              <a:r>
                <a:rPr lang="fr-CH" sz="1867" b="1">
                  <a:solidFill>
                    <a:srgbClr val="FF0000"/>
                  </a:solidFill>
                  <a:latin typeface="Frutiger-LightCn"/>
                </a:rPr>
                <a:t> </a:t>
              </a:r>
              <a:r>
                <a:rPr lang="fr-CH" sz="1867" b="1" err="1">
                  <a:solidFill>
                    <a:srgbClr val="FF0000"/>
                  </a:solidFill>
                  <a:latin typeface="Frutiger-LightCn"/>
                </a:rPr>
                <a:t>industry</a:t>
              </a:r>
              <a:r>
                <a:rPr lang="fr-CH" sz="1867" b="1">
                  <a:solidFill>
                    <a:srgbClr val="FF0000"/>
                  </a:solidFill>
                  <a:latin typeface="Frutiger-LightCn"/>
                </a:rPr>
                <a:t>.</a:t>
              </a:r>
              <a:r>
                <a:rPr lang="en-US" sz="2000" b="1">
                  <a:solidFill>
                    <a:srgbClr val="B90101"/>
                  </a:solidFill>
                  <a:latin typeface="Frutiger-LightCn"/>
                </a:rPr>
                <a:t> </a:t>
              </a:r>
            </a:p>
            <a:p>
              <a:pPr>
                <a:lnSpc>
                  <a:spcPts val="2000"/>
                </a:lnSpc>
              </a:pPr>
              <a:r>
                <a:rPr lang="en-US" sz="1867" b="1">
                  <a:solidFill>
                    <a:srgbClr val="FF0000"/>
                  </a:solidFill>
                  <a:latin typeface="Frutiger-LightCn"/>
                </a:rPr>
                <a:t>Interact with the tobacco industry and those representing their interests of the tobacco industry only to the extent strictly necessary</a:t>
              </a:r>
              <a:endParaRPr lang="LID4096" sz="1867" b="1">
                <a:solidFill>
                  <a:srgbClr val="FF0000"/>
                </a:solidFill>
                <a:latin typeface="Frutiger-LightCn"/>
              </a:endParaRPr>
            </a:p>
          </p:txBody>
        </p:sp>
      </p:grpSp>
    </p:spTree>
    <p:extLst>
      <p:ext uri="{BB962C8B-B14F-4D97-AF65-F5344CB8AC3E}">
        <p14:creationId xmlns:p14="http://schemas.microsoft.com/office/powerpoint/2010/main" val="266176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IR">
  <a:themeElements>
    <a:clrScheme name="SICPA 2023">
      <a:dk1>
        <a:sysClr val="windowText" lastClr="000000"/>
      </a:dk1>
      <a:lt1>
        <a:sysClr val="window" lastClr="FFFFFF"/>
      </a:lt1>
      <a:dk2>
        <a:srgbClr val="16254C"/>
      </a:dk2>
      <a:lt2>
        <a:srgbClr val="DCE6E7"/>
      </a:lt2>
      <a:accent1>
        <a:srgbClr val="0087C8"/>
      </a:accent1>
      <a:accent2>
        <a:srgbClr val="E3004A"/>
      </a:accent2>
      <a:accent3>
        <a:srgbClr val="77BC1F"/>
      </a:accent3>
      <a:accent4>
        <a:srgbClr val="F38A00"/>
      </a:accent4>
      <a:accent5>
        <a:srgbClr val="6A9F9C"/>
      </a:accent5>
      <a:accent6>
        <a:srgbClr val="ECE0B6"/>
      </a:accent6>
      <a:hlink>
        <a:srgbClr val="A0A5A9"/>
      </a:hlink>
      <a:folHlink>
        <a:srgbClr val="4940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bg1"/>
          </a:solidFill>
        </a:ln>
      </a:spPr>
      <a:bodyPr/>
      <a:lstStyle/>
      <a:style>
        <a:lnRef idx="2">
          <a:schemeClr val="dk1"/>
        </a:lnRef>
        <a:fillRef idx="0">
          <a:schemeClr val="dk1"/>
        </a:fillRef>
        <a:effectRef idx="1">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O BACKGROUND LAYOUT">
  <a:themeElements>
    <a:clrScheme name="SICPA 2023">
      <a:dk1>
        <a:sysClr val="windowText" lastClr="000000"/>
      </a:dk1>
      <a:lt1>
        <a:sysClr val="window" lastClr="FFFFFF"/>
      </a:lt1>
      <a:dk2>
        <a:srgbClr val="16254C"/>
      </a:dk2>
      <a:lt2>
        <a:srgbClr val="DCE6E7"/>
      </a:lt2>
      <a:accent1>
        <a:srgbClr val="0087C8"/>
      </a:accent1>
      <a:accent2>
        <a:srgbClr val="E3004A"/>
      </a:accent2>
      <a:accent3>
        <a:srgbClr val="77BC1F"/>
      </a:accent3>
      <a:accent4>
        <a:srgbClr val="F38A00"/>
      </a:accent4>
      <a:accent5>
        <a:srgbClr val="6A9F9C"/>
      </a:accent5>
      <a:accent6>
        <a:srgbClr val="ECE0B6"/>
      </a:accent6>
      <a:hlink>
        <a:srgbClr val="A0A5A9"/>
      </a:hlink>
      <a:folHlink>
        <a:srgbClr val="4940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bg1"/>
          </a:solidFill>
        </a:ln>
      </a:spPr>
      <a:bodyPr/>
      <a:lstStyle/>
      <a:style>
        <a:lnRef idx="2">
          <a:schemeClr val="dk1"/>
        </a:lnRef>
        <a:fillRef idx="0">
          <a:schemeClr val="dk1"/>
        </a:fillRef>
        <a:effectRef idx="1">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pSec_2021">
      <a:dk1>
        <a:srgbClr val="001549"/>
      </a:dk1>
      <a:lt1>
        <a:srgbClr val="FFFFFF"/>
      </a:lt1>
      <a:dk2>
        <a:srgbClr val="3167BE"/>
      </a:dk2>
      <a:lt2>
        <a:srgbClr val="F3F3F3"/>
      </a:lt2>
      <a:accent1>
        <a:srgbClr val="001549"/>
      </a:accent1>
      <a:accent2>
        <a:srgbClr val="3167BE"/>
      </a:accent2>
      <a:accent3>
        <a:srgbClr val="33A5E0"/>
      </a:accent3>
      <a:accent4>
        <a:srgbClr val="FF993E"/>
      </a:accent4>
      <a:accent5>
        <a:srgbClr val="45494D"/>
      </a:accent5>
      <a:accent6>
        <a:srgbClr val="F3F3F3"/>
      </a:accent6>
      <a:hlink>
        <a:srgbClr val="3167BE"/>
      </a:hlink>
      <a:folHlink>
        <a:srgbClr val="33A5E0"/>
      </a:folHlink>
    </a:clrScheme>
    <a:fontScheme name="OpSec_Fonts_2021">
      <a:majorFont>
        <a:latin typeface="Source Sans Pr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Sec PowerPoint Template - 2020.potx" id="{0A641318-2771-4D07-9889-F187FA9F08C0}" vid="{B4BFE0C0-1509-4893-A5CD-E046493AB1D7}"/>
    </a:ext>
  </a:extLst>
</a:theme>
</file>

<file path=ppt/theme/theme5.xml><?xml version="1.0" encoding="utf-8"?>
<a:theme xmlns:a="http://schemas.openxmlformats.org/drawingml/2006/main" name="2_Office Theme">
  <a:themeElements>
    <a:clrScheme name="Crane">
      <a:dk1>
        <a:srgbClr val="000000"/>
      </a:dk1>
      <a:lt1>
        <a:srgbClr val="FFFFFF"/>
      </a:lt1>
      <a:dk2>
        <a:srgbClr val="000057"/>
      </a:dk2>
      <a:lt2>
        <a:srgbClr val="FEFFFE"/>
      </a:lt2>
      <a:accent1>
        <a:srgbClr val="0046FE"/>
      </a:accent1>
      <a:accent2>
        <a:srgbClr val="06E4FE"/>
      </a:accent2>
      <a:accent3>
        <a:srgbClr val="E426FE"/>
      </a:accent3>
      <a:accent4>
        <a:srgbClr val="000057"/>
      </a:accent4>
      <a:accent5>
        <a:srgbClr val="0046FE"/>
      </a:accent5>
      <a:accent6>
        <a:srgbClr val="06E4FE"/>
      </a:accent6>
      <a:hlink>
        <a:srgbClr val="E426FE"/>
      </a:hlink>
      <a:folHlink>
        <a:srgbClr val="0046FE"/>
      </a:folHlink>
    </a:clrScheme>
    <a:fontScheme name="Crane Authentication">
      <a:majorFont>
        <a:latin typeface="Gilmer Heavy"/>
        <a:ea typeface=""/>
        <a:cs typeface=""/>
      </a:majorFont>
      <a:minorFont>
        <a:latin typeface="Gilm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7C53C7E-45FE-DF47-B76F-1354FA07A5A6}" vid="{D2735648-8A46-6948-AD8A-C662D880D09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62DE68E2BFF546BC585D0144D67EBD" ma:contentTypeVersion="22" ma:contentTypeDescription="Create a new document." ma:contentTypeScope="" ma:versionID="8e317fa28e4d9989ea44a44f1d3cbbf5">
  <xsd:schema xmlns:xsd="http://www.w3.org/2001/XMLSchema" xmlns:xs="http://www.w3.org/2001/XMLSchema" xmlns:p="http://schemas.microsoft.com/office/2006/metadata/properties" xmlns:ns2="4582b191-2952-48bf-aff5-9b7a5c46e6a2" xmlns:ns3="960d773b-5fab-4ecf-a209-ac970d2513a9" targetNamespace="http://schemas.microsoft.com/office/2006/metadata/properties" ma:root="true" ma:fieldsID="cfe7051e71fe1478dddf644163506ad4" ns2:_="" ns3:_="">
    <xsd:import namespace="4582b191-2952-48bf-aff5-9b7a5c46e6a2"/>
    <xsd:import namespace="960d773b-5fab-4ecf-a209-ac970d2513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2b191-2952-48bf-aff5-9b7a5c46e6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41e2f24-30cb-48be-af4a-01fc11e90b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0d773b-5fab-4ecf-a209-ac970d2513a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95a8bff-7c6c-452c-bf3e-c6907fb67ab7}" ma:internalName="TaxCatchAll" ma:showField="CatchAllData" ma:web="960d773b-5fab-4ecf-a209-ac970d2513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582b191-2952-48bf-aff5-9b7a5c46e6a2">
      <Terms xmlns="http://schemas.microsoft.com/office/infopath/2007/PartnerControls"/>
    </lcf76f155ced4ddcb4097134ff3c332f>
    <TaxCatchAll xmlns="960d773b-5fab-4ecf-a209-ac970d2513a9" xsi:nil="true"/>
  </documentManagement>
</p:properties>
</file>

<file path=customXml/itemProps1.xml><?xml version="1.0" encoding="utf-8"?>
<ds:datastoreItem xmlns:ds="http://schemas.openxmlformats.org/officeDocument/2006/customXml" ds:itemID="{62CBAE5B-10AF-43A1-B4FC-33EB6565EFE1}">
  <ds:schemaRefs>
    <ds:schemaRef ds:uri="http://schemas.microsoft.com/sharepoint/v3/contenttype/forms"/>
  </ds:schemaRefs>
</ds:datastoreItem>
</file>

<file path=customXml/itemProps2.xml><?xml version="1.0" encoding="utf-8"?>
<ds:datastoreItem xmlns:ds="http://schemas.openxmlformats.org/officeDocument/2006/customXml" ds:itemID="{AF318C7D-D4F3-4275-ADEA-A6C99A30CB39}">
  <ds:schemaRefs>
    <ds:schemaRef ds:uri="4582b191-2952-48bf-aff5-9b7a5c46e6a2"/>
    <ds:schemaRef ds:uri="960d773b-5fab-4ecf-a209-ac970d2513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654E266-3C14-429D-85EA-5A96B2D2E252}">
  <ds:schemaRefs>
    <ds:schemaRef ds:uri="4582b191-2952-48bf-aff5-9b7a5c46e6a2"/>
    <ds:schemaRef ds:uri="960d773b-5fab-4ecf-a209-ac970d2513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2daaf5d3-ddc7-4bb3-aa60-2658066f8060}" enabled="1" method="Standard" siteId="{f1039173-aed6-49bc-98b0-0b210c8ea140}" contentBits="0" removed="0"/>
</clbl:labelList>
</file>

<file path=docProps/app.xml><?xml version="1.0" encoding="utf-8"?>
<Properties xmlns="http://schemas.openxmlformats.org/officeDocument/2006/extended-properties" xmlns:vt="http://schemas.openxmlformats.org/officeDocument/2006/docPropsVTypes">
  <Template>Gallery</Template>
  <TotalTime>112</TotalTime>
  <Words>2358</Words>
  <Application>Microsoft Office PowerPoint</Application>
  <PresentationFormat>Widescreen</PresentationFormat>
  <Paragraphs>409</Paragraphs>
  <Slides>50</Slides>
  <Notes>26</Notes>
  <HiddenSlides>1</HiddenSlides>
  <MMClips>0</MMClips>
  <ScaleCrop>false</ScaleCrop>
  <HeadingPairs>
    <vt:vector size="4" baseType="variant">
      <vt:variant>
        <vt:lpstr>Theme</vt:lpstr>
      </vt:variant>
      <vt:variant>
        <vt:i4>5</vt:i4>
      </vt:variant>
      <vt:variant>
        <vt:lpstr>Slide Titles</vt:lpstr>
      </vt:variant>
      <vt:variant>
        <vt:i4>50</vt:i4>
      </vt:variant>
    </vt:vector>
  </HeadingPairs>
  <TitlesOfParts>
    <vt:vector size="55" baseType="lpstr">
      <vt:lpstr>Office Theme</vt:lpstr>
      <vt:lpstr>NOIR</vt:lpstr>
      <vt:lpstr>NO BACKGROUND LAYOUT</vt:lpstr>
      <vt:lpstr>1_Office Theme</vt:lpstr>
      <vt:lpstr>2_Office Theme</vt:lpstr>
      <vt:lpstr>SECURING THE FUTURE:  WHY PHYSICAL FEATURES MATTER IN THE DIGITAL AGE</vt:lpstr>
      <vt:lpstr>AGENDA</vt:lpstr>
      <vt:lpstr>PowerPoint Presentation</vt:lpstr>
      <vt:lpstr>ITSA’S BROADER MISSION – BEYOND TAX STAMPS</vt:lpstr>
      <vt:lpstr>WHAT DOES DIGITAL-ONLY LOOK LIKE?</vt:lpstr>
      <vt:lpstr>FISCAL MARKINGS / TAX STAMPS</vt:lpstr>
      <vt:lpstr>FISCAL MARKINGS / TAX STAMPS</vt:lpstr>
      <vt:lpstr>DIGITAL ONLY – DESIGN ELEMENTS</vt:lpstr>
      <vt:lpstr>DIGITAL ONLY – FCTC-COMPLIANT?</vt:lpstr>
      <vt:lpstr>DIGITAL ONLY – MYTHS …. and reality</vt:lpstr>
      <vt:lpstr>PowerPoint Presentation</vt:lpstr>
      <vt:lpstr>DIGITAL ONLY – KEY VULNERABILITIES</vt:lpstr>
      <vt:lpstr>CONCRETE EXAMPLE OF UID DUPLICATION</vt:lpstr>
      <vt:lpstr>OTHER EXAMPLES FROM THE PHARMA INDUSTRY</vt:lpstr>
      <vt:lpstr>WHY PHYSICAL FEATURES MATTER IN THE DIGITAL AGE</vt:lpstr>
      <vt:lpstr>SPOT THE COUNTERFEIT</vt:lpstr>
      <vt:lpstr>SPOT THE COUNTERFEIT</vt:lpstr>
      <vt:lpstr>SPOT THE COUNTERFEIT</vt:lpstr>
      <vt:lpstr>SPOT THE COUNTERFEIT</vt:lpstr>
      <vt:lpstr>WHAT DO WE MEAN BY 'LAYERED SECURITY'?</vt:lpstr>
      <vt:lpstr>EXAMPLE OF OVERT LAYERED SECURITY</vt:lpstr>
      <vt:lpstr>EXAMPLES OF SEMI COVERT AND COVERT LAYERED SECURITY</vt:lpstr>
      <vt:lpstr>THE IMPORTANCE OF AN EDUCATED PUBLIC</vt:lpstr>
      <vt:lpstr>USE CASE SUCCESS STORIES</vt:lpstr>
      <vt:lpstr>PowerPoint Presentation</vt:lpstr>
      <vt:lpstr>Moving from physical-only to Enhanced tax stamp: KENYA</vt:lpstr>
      <vt:lpstr>Moving from physical-only to Enhanced tax stamp: TANZANIA</vt:lpstr>
      <vt:lpstr>Implementing an Enhanced tax stamp from scratch: UGANDA</vt:lpstr>
      <vt:lpstr>INFRASTRUCTURE AND SECURITY CONSIDERATIONS FOR BLENDED DIGITAL MARKING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DILIGENT APPROACH TO DIGITAL AND PHYSICAL LAYERED SECURITY </vt:lpstr>
      <vt:lpstr>PowerPoint Presentation</vt:lpstr>
      <vt:lpstr>PowerPoint Presentation</vt:lpstr>
      <vt:lpstr>KEY INFRASTRUCTURE AND SECURITY CONSIDERATIONS FOR A BLENDED DIGITAL MARKING PROGRAMME</vt:lpstr>
      <vt:lpstr>PowerPoint Presentation</vt:lpstr>
      <vt:lpstr>PowerPoint Presentation</vt:lpstr>
      <vt:lpstr>PowerPoint Presentation</vt:lpstr>
      <vt:lpstr>INNOVATION IN TAX STAMPS – PHYSICAL AND DIGITAL ASPECTS</vt:lpstr>
      <vt:lpstr>PowerPoint Presentation</vt:lpstr>
      <vt:lpstr>DISCUSSION</vt:lpstr>
      <vt:lpstr>QUESTIONS? REMARKS?</vt:lpstr>
      <vt:lpstr>EXERCISE</vt:lpstr>
      <vt:lpstr>WHAT ARE THE MOST IMPORTANT ELEMENTS OF A TECHNOLOGY SOLUTION THAT DETERMINE THE SUCCESS OF A TAX STAMP PROGRAMME?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ISO 22382:2018  TO TAX STAMP ISSUERS</dc:title>
  <dc:creator>Justin Ives</dc:creator>
  <cp:lastModifiedBy>Nicola Sudan</cp:lastModifiedBy>
  <cp:revision>68</cp:revision>
  <dcterms:created xsi:type="dcterms:W3CDTF">2023-09-19T15:11:03Z</dcterms:created>
  <dcterms:modified xsi:type="dcterms:W3CDTF">2025-05-02T11:33:17Z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0x010100C562DE68E2BFF546BC585D0144D67EBD</vt:lpwstr>
  </property>
</Properties>
</file>